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89" r:id="rId2"/>
    <p:sldId id="299" r:id="rId3"/>
    <p:sldId id="290" r:id="rId4"/>
    <p:sldId id="291" r:id="rId5"/>
    <p:sldId id="292" r:id="rId6"/>
    <p:sldId id="293" r:id="rId7"/>
    <p:sldId id="294" r:id="rId8"/>
    <p:sldId id="295" r:id="rId9"/>
    <p:sldId id="297" r:id="rId10"/>
    <p:sldId id="298" r:id="rId11"/>
    <p:sldId id="285" r:id="rId12"/>
    <p:sldId id="288" r:id="rId13"/>
    <p:sldId id="258" r:id="rId14"/>
    <p:sldId id="260" r:id="rId15"/>
    <p:sldId id="259" r:id="rId16"/>
    <p:sldId id="261" r:id="rId17"/>
    <p:sldId id="262" r:id="rId18"/>
    <p:sldId id="263" r:id="rId19"/>
    <p:sldId id="264" r:id="rId20"/>
    <p:sldId id="273" r:id="rId21"/>
    <p:sldId id="274" r:id="rId22"/>
    <p:sldId id="272" r:id="rId23"/>
    <p:sldId id="265" r:id="rId24"/>
    <p:sldId id="266" r:id="rId25"/>
    <p:sldId id="267" r:id="rId26"/>
    <p:sldId id="268" r:id="rId27"/>
    <p:sldId id="270" r:id="rId28"/>
    <p:sldId id="271" r:id="rId29"/>
    <p:sldId id="275" r:id="rId30"/>
    <p:sldId id="276" r:id="rId31"/>
    <p:sldId id="277" r:id="rId32"/>
    <p:sldId id="269" r:id="rId33"/>
    <p:sldId id="278" r:id="rId34"/>
    <p:sldId id="282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66" autoAdjust="0"/>
  </p:normalViewPr>
  <p:slideViewPr>
    <p:cSldViewPr>
      <p:cViewPr varScale="1">
        <p:scale>
          <a:sx n="114" d="100"/>
          <a:sy n="114" d="100"/>
        </p:scale>
        <p:origin x="15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0CCB0-0A83-46C7-A3DB-B4D92BD27C00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672B6-BBE7-49E3-8BFF-52DBB9E52D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31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9BE2D255-0989-48A0-AD89-23FC8FA2A3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6FC5D68-5884-4BED-BE79-E3D17D1819AF}" type="slidenum">
              <a:rPr lang="en-US" altLang="zh-CN" smtClean="0">
                <a:ea typeface="楷体_GB2312" pitchFamily="49" charset="-122"/>
              </a:rPr>
              <a:pPr>
                <a:spcBef>
                  <a:spcPct val="0"/>
                </a:spcBef>
              </a:pPr>
              <a:t>5</a:t>
            </a:fld>
            <a:endParaRPr lang="en-US" altLang="zh-CN">
              <a:ea typeface="楷体_GB2312" pitchFamily="49" charset="-122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C3458B23-2C8F-4E7F-946E-569B8D50F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1BDAC5A4-4062-450B-86CB-C06FAD5F7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若不讲一致连续 </a:t>
            </a:r>
            <a:r>
              <a:rPr lang="en-US" altLang="zh-CN"/>
              <a:t>, </a:t>
            </a:r>
            <a:r>
              <a:rPr lang="zh-CN" altLang="en-US"/>
              <a:t>则运行时点击</a:t>
            </a:r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/>
              <a:t>小结</a:t>
            </a:r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/>
              <a:t>按钮跳过它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E9CAE2E4-D49E-422E-B46A-8E17CFA9FC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735D550-339B-446A-A6CB-CAD3CD2343D2}" type="slidenum">
              <a:rPr lang="en-US" altLang="zh-CN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ED4D366B-285A-47CC-8C5D-2B8F561045F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solidFill>
            <a:srgbClr val="FFFFFF"/>
          </a:solidFill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8C05EFE-00AA-413B-A1C2-39CDB3C9F6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06EBBB1-A42E-48A3-A0ED-48E72CC141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1E1427-D0AC-47F3-B6C1-905014A405F4}" type="slidenum">
              <a:rPr lang="en-US" altLang="zh-CN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7052179-ED89-4D06-A4E5-BDEE3328441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solidFill>
            <a:srgbClr val="FFFFFF"/>
          </a:solidFill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AFE76F3-149A-413F-8BC9-21A32C685F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2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96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0387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3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4083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434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6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80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90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25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74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57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4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5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68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202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0C07-3596-4D8D-8F37-20C0422282E4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1BA3302-1884-4ED1-8349-08E8DF8F1B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32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08.emf"/><Relationship Id="rId7" Type="http://schemas.openxmlformats.org/officeDocument/2006/relationships/image" Target="../media/image110.e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12.emf"/><Relationship Id="rId5" Type="http://schemas.openxmlformats.org/officeDocument/2006/relationships/image" Target="../media/image109.e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emf"/><Relationship Id="rId18" Type="http://schemas.openxmlformats.org/officeDocument/2006/relationships/oleObject" Target="../embeddings/oleObject120.bin"/><Relationship Id="rId26" Type="http://schemas.openxmlformats.org/officeDocument/2006/relationships/oleObject" Target="../embeddings/oleObject124.bin"/><Relationship Id="rId39" Type="http://schemas.openxmlformats.org/officeDocument/2006/relationships/image" Target="../media/image133.emf"/><Relationship Id="rId21" Type="http://schemas.openxmlformats.org/officeDocument/2006/relationships/image" Target="../media/image124.emf"/><Relationship Id="rId34" Type="http://schemas.openxmlformats.org/officeDocument/2006/relationships/oleObject" Target="../embeddings/oleObject128.bin"/><Relationship Id="rId42" Type="http://schemas.openxmlformats.org/officeDocument/2006/relationships/oleObject" Target="../embeddings/oleObject132.bin"/><Relationship Id="rId47" Type="http://schemas.openxmlformats.org/officeDocument/2006/relationships/image" Target="../media/image137.emf"/><Relationship Id="rId7" Type="http://schemas.openxmlformats.org/officeDocument/2006/relationships/image" Target="../media/image117.emf"/><Relationship Id="rId2" Type="http://schemas.openxmlformats.org/officeDocument/2006/relationships/oleObject" Target="../embeddings/oleObject112.bin"/><Relationship Id="rId16" Type="http://schemas.openxmlformats.org/officeDocument/2006/relationships/oleObject" Target="../embeddings/oleObject119.bin"/><Relationship Id="rId29" Type="http://schemas.openxmlformats.org/officeDocument/2006/relationships/image" Target="../media/image128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19.emf"/><Relationship Id="rId24" Type="http://schemas.openxmlformats.org/officeDocument/2006/relationships/oleObject" Target="../embeddings/oleObject123.bin"/><Relationship Id="rId32" Type="http://schemas.openxmlformats.org/officeDocument/2006/relationships/oleObject" Target="../embeddings/oleObject127.bin"/><Relationship Id="rId37" Type="http://schemas.openxmlformats.org/officeDocument/2006/relationships/image" Target="../media/image132.emf"/><Relationship Id="rId40" Type="http://schemas.openxmlformats.org/officeDocument/2006/relationships/oleObject" Target="../embeddings/oleObject131.bin"/><Relationship Id="rId45" Type="http://schemas.openxmlformats.org/officeDocument/2006/relationships/image" Target="../media/image136.emf"/><Relationship Id="rId5" Type="http://schemas.openxmlformats.org/officeDocument/2006/relationships/image" Target="../media/image116.emf"/><Relationship Id="rId15" Type="http://schemas.openxmlformats.org/officeDocument/2006/relationships/image" Target="../media/image121.emf"/><Relationship Id="rId23" Type="http://schemas.openxmlformats.org/officeDocument/2006/relationships/image" Target="../media/image125.emf"/><Relationship Id="rId28" Type="http://schemas.openxmlformats.org/officeDocument/2006/relationships/oleObject" Target="../embeddings/oleObject125.bin"/><Relationship Id="rId36" Type="http://schemas.openxmlformats.org/officeDocument/2006/relationships/oleObject" Target="../embeddings/oleObject129.bin"/><Relationship Id="rId10" Type="http://schemas.openxmlformats.org/officeDocument/2006/relationships/oleObject" Target="../embeddings/oleObject116.bin"/><Relationship Id="rId19" Type="http://schemas.openxmlformats.org/officeDocument/2006/relationships/image" Target="../media/image123.emf"/><Relationship Id="rId31" Type="http://schemas.openxmlformats.org/officeDocument/2006/relationships/image" Target="../media/image129.emf"/><Relationship Id="rId44" Type="http://schemas.openxmlformats.org/officeDocument/2006/relationships/oleObject" Target="../embeddings/oleObject133.bin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18.emf"/><Relationship Id="rId14" Type="http://schemas.openxmlformats.org/officeDocument/2006/relationships/oleObject" Target="../embeddings/oleObject118.bin"/><Relationship Id="rId22" Type="http://schemas.openxmlformats.org/officeDocument/2006/relationships/oleObject" Target="../embeddings/oleObject122.bin"/><Relationship Id="rId27" Type="http://schemas.openxmlformats.org/officeDocument/2006/relationships/image" Target="../media/image127.emf"/><Relationship Id="rId30" Type="http://schemas.openxmlformats.org/officeDocument/2006/relationships/oleObject" Target="../embeddings/oleObject126.bin"/><Relationship Id="rId35" Type="http://schemas.openxmlformats.org/officeDocument/2006/relationships/image" Target="../media/image131.emf"/><Relationship Id="rId43" Type="http://schemas.openxmlformats.org/officeDocument/2006/relationships/image" Target="../media/image135.emf"/><Relationship Id="rId8" Type="http://schemas.openxmlformats.org/officeDocument/2006/relationships/oleObject" Target="../embeddings/oleObject115.bin"/><Relationship Id="rId3" Type="http://schemas.openxmlformats.org/officeDocument/2006/relationships/image" Target="../media/image115.emf"/><Relationship Id="rId12" Type="http://schemas.openxmlformats.org/officeDocument/2006/relationships/oleObject" Target="../embeddings/oleObject117.bin"/><Relationship Id="rId17" Type="http://schemas.openxmlformats.org/officeDocument/2006/relationships/image" Target="../media/image122.emf"/><Relationship Id="rId25" Type="http://schemas.openxmlformats.org/officeDocument/2006/relationships/image" Target="../media/image126.emf"/><Relationship Id="rId33" Type="http://schemas.openxmlformats.org/officeDocument/2006/relationships/image" Target="../media/image130.emf"/><Relationship Id="rId38" Type="http://schemas.openxmlformats.org/officeDocument/2006/relationships/oleObject" Target="../embeddings/oleObject130.bin"/><Relationship Id="rId46" Type="http://schemas.openxmlformats.org/officeDocument/2006/relationships/oleObject" Target="../embeddings/oleObject134.bin"/><Relationship Id="rId20" Type="http://schemas.openxmlformats.org/officeDocument/2006/relationships/oleObject" Target="../embeddings/oleObject121.bin"/><Relationship Id="rId41" Type="http://schemas.openxmlformats.org/officeDocument/2006/relationships/image" Target="../media/image134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emf"/><Relationship Id="rId18" Type="http://schemas.openxmlformats.org/officeDocument/2006/relationships/oleObject" Target="../embeddings/oleObject143.bin"/><Relationship Id="rId26" Type="http://schemas.openxmlformats.org/officeDocument/2006/relationships/image" Target="../media/image150.emf"/><Relationship Id="rId3" Type="http://schemas.openxmlformats.org/officeDocument/2006/relationships/image" Target="../media/image138.emf"/><Relationship Id="rId21" Type="http://schemas.openxmlformats.org/officeDocument/2006/relationships/image" Target="../media/image147.emf"/><Relationship Id="rId34" Type="http://schemas.openxmlformats.org/officeDocument/2006/relationships/image" Target="../media/image154.emf"/><Relationship Id="rId7" Type="http://schemas.openxmlformats.org/officeDocument/2006/relationships/image" Target="../media/image140.e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45.emf"/><Relationship Id="rId25" Type="http://schemas.openxmlformats.org/officeDocument/2006/relationships/oleObject" Target="../embeddings/oleObject146.bin"/><Relationship Id="rId33" Type="http://schemas.openxmlformats.org/officeDocument/2006/relationships/oleObject" Target="../embeddings/oleObject150.bin"/><Relationship Id="rId2" Type="http://schemas.openxmlformats.org/officeDocument/2006/relationships/oleObject" Target="../embeddings/oleObject135.bin"/><Relationship Id="rId16" Type="http://schemas.openxmlformats.org/officeDocument/2006/relationships/oleObject" Target="../embeddings/oleObject142.bin"/><Relationship Id="rId20" Type="http://schemas.openxmlformats.org/officeDocument/2006/relationships/oleObject" Target="../embeddings/oleObject144.bin"/><Relationship Id="rId29" Type="http://schemas.openxmlformats.org/officeDocument/2006/relationships/oleObject" Target="../embeddings/oleObject14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42.emf"/><Relationship Id="rId24" Type="http://schemas.openxmlformats.org/officeDocument/2006/relationships/image" Target="../media/image149.emf"/><Relationship Id="rId32" Type="http://schemas.openxmlformats.org/officeDocument/2006/relationships/image" Target="../media/image153.emf"/><Relationship Id="rId5" Type="http://schemas.openxmlformats.org/officeDocument/2006/relationships/image" Target="../media/image139.emf"/><Relationship Id="rId15" Type="http://schemas.openxmlformats.org/officeDocument/2006/relationships/image" Target="../media/image144.emf"/><Relationship Id="rId23" Type="http://schemas.openxmlformats.org/officeDocument/2006/relationships/oleObject" Target="../embeddings/oleObject145.bin"/><Relationship Id="rId28" Type="http://schemas.openxmlformats.org/officeDocument/2006/relationships/image" Target="../media/image151.emf"/><Relationship Id="rId36" Type="http://schemas.openxmlformats.org/officeDocument/2006/relationships/image" Target="../media/image155.emf"/><Relationship Id="rId10" Type="http://schemas.openxmlformats.org/officeDocument/2006/relationships/oleObject" Target="../embeddings/oleObject139.bin"/><Relationship Id="rId19" Type="http://schemas.openxmlformats.org/officeDocument/2006/relationships/image" Target="../media/image146.emf"/><Relationship Id="rId31" Type="http://schemas.openxmlformats.org/officeDocument/2006/relationships/oleObject" Target="../embeddings/oleObject149.bin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41.emf"/><Relationship Id="rId14" Type="http://schemas.openxmlformats.org/officeDocument/2006/relationships/oleObject" Target="../embeddings/oleObject141.bin"/><Relationship Id="rId22" Type="http://schemas.openxmlformats.org/officeDocument/2006/relationships/image" Target="../media/image148.png"/><Relationship Id="rId27" Type="http://schemas.openxmlformats.org/officeDocument/2006/relationships/oleObject" Target="../embeddings/oleObject147.bin"/><Relationship Id="rId30" Type="http://schemas.openxmlformats.org/officeDocument/2006/relationships/image" Target="../media/image152.emf"/><Relationship Id="rId35" Type="http://schemas.openxmlformats.org/officeDocument/2006/relationships/oleObject" Target="../embeddings/oleObject151.bin"/><Relationship Id="rId8" Type="http://schemas.openxmlformats.org/officeDocument/2006/relationships/oleObject" Target="../embeddings/oleObject138.bin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emf"/><Relationship Id="rId18" Type="http://schemas.openxmlformats.org/officeDocument/2006/relationships/oleObject" Target="../embeddings/oleObject160.bin"/><Relationship Id="rId26" Type="http://schemas.openxmlformats.org/officeDocument/2006/relationships/oleObject" Target="../embeddings/oleObject164.bin"/><Relationship Id="rId39" Type="http://schemas.openxmlformats.org/officeDocument/2006/relationships/image" Target="../media/image174.emf"/><Relationship Id="rId21" Type="http://schemas.openxmlformats.org/officeDocument/2006/relationships/image" Target="../media/image165.emf"/><Relationship Id="rId34" Type="http://schemas.openxmlformats.org/officeDocument/2006/relationships/oleObject" Target="../embeddings/oleObject168.bin"/><Relationship Id="rId42" Type="http://schemas.openxmlformats.org/officeDocument/2006/relationships/oleObject" Target="../embeddings/oleObject172.bin"/><Relationship Id="rId47" Type="http://schemas.openxmlformats.org/officeDocument/2006/relationships/image" Target="../media/image178.wmf"/><Relationship Id="rId50" Type="http://schemas.openxmlformats.org/officeDocument/2006/relationships/oleObject" Target="../embeddings/oleObject176.bin"/><Relationship Id="rId7" Type="http://schemas.openxmlformats.org/officeDocument/2006/relationships/image" Target="../media/image158.emf"/><Relationship Id="rId2" Type="http://schemas.openxmlformats.org/officeDocument/2006/relationships/oleObject" Target="../embeddings/oleObject152.bin"/><Relationship Id="rId16" Type="http://schemas.openxmlformats.org/officeDocument/2006/relationships/oleObject" Target="../embeddings/oleObject159.bin"/><Relationship Id="rId29" Type="http://schemas.openxmlformats.org/officeDocument/2006/relationships/image" Target="../media/image169.emf"/><Relationship Id="rId11" Type="http://schemas.openxmlformats.org/officeDocument/2006/relationships/image" Target="../media/image160.emf"/><Relationship Id="rId24" Type="http://schemas.openxmlformats.org/officeDocument/2006/relationships/oleObject" Target="../embeddings/oleObject163.bin"/><Relationship Id="rId32" Type="http://schemas.openxmlformats.org/officeDocument/2006/relationships/oleObject" Target="../embeddings/oleObject167.bin"/><Relationship Id="rId37" Type="http://schemas.openxmlformats.org/officeDocument/2006/relationships/image" Target="../media/image173.emf"/><Relationship Id="rId40" Type="http://schemas.openxmlformats.org/officeDocument/2006/relationships/oleObject" Target="../embeddings/oleObject171.bin"/><Relationship Id="rId45" Type="http://schemas.openxmlformats.org/officeDocument/2006/relationships/image" Target="../media/image177.emf"/><Relationship Id="rId53" Type="http://schemas.openxmlformats.org/officeDocument/2006/relationships/image" Target="../media/image181.emf"/><Relationship Id="rId5" Type="http://schemas.openxmlformats.org/officeDocument/2006/relationships/image" Target="../media/image157.emf"/><Relationship Id="rId10" Type="http://schemas.openxmlformats.org/officeDocument/2006/relationships/oleObject" Target="../embeddings/oleObject156.bin"/><Relationship Id="rId19" Type="http://schemas.openxmlformats.org/officeDocument/2006/relationships/image" Target="../media/image164.emf"/><Relationship Id="rId31" Type="http://schemas.openxmlformats.org/officeDocument/2006/relationships/image" Target="../media/image170.emf"/><Relationship Id="rId44" Type="http://schemas.openxmlformats.org/officeDocument/2006/relationships/oleObject" Target="../embeddings/oleObject173.bin"/><Relationship Id="rId52" Type="http://schemas.openxmlformats.org/officeDocument/2006/relationships/oleObject" Target="../embeddings/oleObject177.bin"/><Relationship Id="rId4" Type="http://schemas.openxmlformats.org/officeDocument/2006/relationships/oleObject" Target="../embeddings/oleObject153.bin"/><Relationship Id="rId9" Type="http://schemas.openxmlformats.org/officeDocument/2006/relationships/image" Target="../media/image159.emf"/><Relationship Id="rId14" Type="http://schemas.openxmlformats.org/officeDocument/2006/relationships/oleObject" Target="../embeddings/oleObject158.bin"/><Relationship Id="rId22" Type="http://schemas.openxmlformats.org/officeDocument/2006/relationships/oleObject" Target="../embeddings/oleObject162.bin"/><Relationship Id="rId27" Type="http://schemas.openxmlformats.org/officeDocument/2006/relationships/image" Target="../media/image168.emf"/><Relationship Id="rId30" Type="http://schemas.openxmlformats.org/officeDocument/2006/relationships/oleObject" Target="../embeddings/oleObject166.bin"/><Relationship Id="rId35" Type="http://schemas.openxmlformats.org/officeDocument/2006/relationships/image" Target="../media/image172.emf"/><Relationship Id="rId43" Type="http://schemas.openxmlformats.org/officeDocument/2006/relationships/image" Target="../media/image176.emf"/><Relationship Id="rId48" Type="http://schemas.openxmlformats.org/officeDocument/2006/relationships/oleObject" Target="../embeddings/oleObject175.bin"/><Relationship Id="rId8" Type="http://schemas.openxmlformats.org/officeDocument/2006/relationships/oleObject" Target="../embeddings/oleObject155.bin"/><Relationship Id="rId51" Type="http://schemas.openxmlformats.org/officeDocument/2006/relationships/image" Target="../media/image180.emf"/><Relationship Id="rId3" Type="http://schemas.openxmlformats.org/officeDocument/2006/relationships/image" Target="../media/image156.emf"/><Relationship Id="rId12" Type="http://schemas.openxmlformats.org/officeDocument/2006/relationships/oleObject" Target="../embeddings/oleObject157.bin"/><Relationship Id="rId17" Type="http://schemas.openxmlformats.org/officeDocument/2006/relationships/image" Target="../media/image163.emf"/><Relationship Id="rId25" Type="http://schemas.openxmlformats.org/officeDocument/2006/relationships/image" Target="../media/image167.emf"/><Relationship Id="rId33" Type="http://schemas.openxmlformats.org/officeDocument/2006/relationships/image" Target="../media/image171.emf"/><Relationship Id="rId38" Type="http://schemas.openxmlformats.org/officeDocument/2006/relationships/oleObject" Target="../embeddings/oleObject170.bin"/><Relationship Id="rId46" Type="http://schemas.openxmlformats.org/officeDocument/2006/relationships/oleObject" Target="../embeddings/oleObject174.bin"/><Relationship Id="rId20" Type="http://schemas.openxmlformats.org/officeDocument/2006/relationships/oleObject" Target="../embeddings/oleObject161.bin"/><Relationship Id="rId41" Type="http://schemas.openxmlformats.org/officeDocument/2006/relationships/image" Target="../media/image175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54.bin"/><Relationship Id="rId15" Type="http://schemas.openxmlformats.org/officeDocument/2006/relationships/image" Target="../media/image162.emf"/><Relationship Id="rId23" Type="http://schemas.openxmlformats.org/officeDocument/2006/relationships/image" Target="../media/image166.emf"/><Relationship Id="rId28" Type="http://schemas.openxmlformats.org/officeDocument/2006/relationships/oleObject" Target="../embeddings/oleObject165.bin"/><Relationship Id="rId36" Type="http://schemas.openxmlformats.org/officeDocument/2006/relationships/oleObject" Target="../embeddings/oleObject169.bin"/><Relationship Id="rId49" Type="http://schemas.openxmlformats.org/officeDocument/2006/relationships/image" Target="../media/image179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.emf"/><Relationship Id="rId18" Type="http://schemas.openxmlformats.org/officeDocument/2006/relationships/oleObject" Target="../embeddings/oleObject186.bin"/><Relationship Id="rId26" Type="http://schemas.openxmlformats.org/officeDocument/2006/relationships/oleObject" Target="../embeddings/oleObject190.bin"/><Relationship Id="rId39" Type="http://schemas.openxmlformats.org/officeDocument/2006/relationships/image" Target="../media/image200.emf"/><Relationship Id="rId21" Type="http://schemas.openxmlformats.org/officeDocument/2006/relationships/image" Target="../media/image191.emf"/><Relationship Id="rId34" Type="http://schemas.openxmlformats.org/officeDocument/2006/relationships/oleObject" Target="../embeddings/oleObject194.bin"/><Relationship Id="rId7" Type="http://schemas.openxmlformats.org/officeDocument/2006/relationships/image" Target="../media/image184.emf"/><Relationship Id="rId2" Type="http://schemas.openxmlformats.org/officeDocument/2006/relationships/oleObject" Target="../embeddings/oleObject178.bin"/><Relationship Id="rId16" Type="http://schemas.openxmlformats.org/officeDocument/2006/relationships/oleObject" Target="../embeddings/oleObject185.bin"/><Relationship Id="rId20" Type="http://schemas.openxmlformats.org/officeDocument/2006/relationships/oleObject" Target="../embeddings/oleObject187.bin"/><Relationship Id="rId29" Type="http://schemas.openxmlformats.org/officeDocument/2006/relationships/image" Target="../media/image195.emf"/><Relationship Id="rId41" Type="http://schemas.openxmlformats.org/officeDocument/2006/relationships/image" Target="../media/image201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80.bin"/><Relationship Id="rId11" Type="http://schemas.openxmlformats.org/officeDocument/2006/relationships/image" Target="../media/image186.emf"/><Relationship Id="rId24" Type="http://schemas.openxmlformats.org/officeDocument/2006/relationships/oleObject" Target="../embeddings/oleObject189.bin"/><Relationship Id="rId32" Type="http://schemas.openxmlformats.org/officeDocument/2006/relationships/oleObject" Target="../embeddings/oleObject193.bin"/><Relationship Id="rId37" Type="http://schemas.openxmlformats.org/officeDocument/2006/relationships/image" Target="../media/image199.emf"/><Relationship Id="rId40" Type="http://schemas.openxmlformats.org/officeDocument/2006/relationships/oleObject" Target="../embeddings/oleObject197.bin"/><Relationship Id="rId5" Type="http://schemas.openxmlformats.org/officeDocument/2006/relationships/image" Target="../media/image183.emf"/><Relationship Id="rId15" Type="http://schemas.openxmlformats.org/officeDocument/2006/relationships/image" Target="../media/image188.emf"/><Relationship Id="rId23" Type="http://schemas.openxmlformats.org/officeDocument/2006/relationships/image" Target="../media/image192.emf"/><Relationship Id="rId28" Type="http://schemas.openxmlformats.org/officeDocument/2006/relationships/oleObject" Target="../embeddings/oleObject191.bin"/><Relationship Id="rId36" Type="http://schemas.openxmlformats.org/officeDocument/2006/relationships/oleObject" Target="../embeddings/oleObject195.bin"/><Relationship Id="rId10" Type="http://schemas.openxmlformats.org/officeDocument/2006/relationships/oleObject" Target="../embeddings/oleObject182.bin"/><Relationship Id="rId19" Type="http://schemas.openxmlformats.org/officeDocument/2006/relationships/image" Target="../media/image190.emf"/><Relationship Id="rId31" Type="http://schemas.openxmlformats.org/officeDocument/2006/relationships/image" Target="../media/image196.emf"/><Relationship Id="rId4" Type="http://schemas.openxmlformats.org/officeDocument/2006/relationships/oleObject" Target="../embeddings/oleObject179.bin"/><Relationship Id="rId9" Type="http://schemas.openxmlformats.org/officeDocument/2006/relationships/image" Target="../media/image185.emf"/><Relationship Id="rId14" Type="http://schemas.openxmlformats.org/officeDocument/2006/relationships/oleObject" Target="../embeddings/oleObject184.bin"/><Relationship Id="rId22" Type="http://schemas.openxmlformats.org/officeDocument/2006/relationships/oleObject" Target="../embeddings/oleObject188.bin"/><Relationship Id="rId27" Type="http://schemas.openxmlformats.org/officeDocument/2006/relationships/image" Target="../media/image194.emf"/><Relationship Id="rId30" Type="http://schemas.openxmlformats.org/officeDocument/2006/relationships/oleObject" Target="../embeddings/oleObject192.bin"/><Relationship Id="rId35" Type="http://schemas.openxmlformats.org/officeDocument/2006/relationships/image" Target="../media/image198.emf"/><Relationship Id="rId8" Type="http://schemas.openxmlformats.org/officeDocument/2006/relationships/oleObject" Target="../embeddings/oleObject181.bin"/><Relationship Id="rId3" Type="http://schemas.openxmlformats.org/officeDocument/2006/relationships/image" Target="../media/image182.emf"/><Relationship Id="rId12" Type="http://schemas.openxmlformats.org/officeDocument/2006/relationships/oleObject" Target="../embeddings/oleObject183.bin"/><Relationship Id="rId17" Type="http://schemas.openxmlformats.org/officeDocument/2006/relationships/image" Target="../media/image189.emf"/><Relationship Id="rId25" Type="http://schemas.openxmlformats.org/officeDocument/2006/relationships/image" Target="../media/image193.emf"/><Relationship Id="rId33" Type="http://schemas.openxmlformats.org/officeDocument/2006/relationships/image" Target="../media/image197.emf"/><Relationship Id="rId38" Type="http://schemas.openxmlformats.org/officeDocument/2006/relationships/oleObject" Target="../embeddings/oleObject196.bin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.emf"/><Relationship Id="rId18" Type="http://schemas.openxmlformats.org/officeDocument/2006/relationships/oleObject" Target="../embeddings/oleObject206.bin"/><Relationship Id="rId26" Type="http://schemas.openxmlformats.org/officeDocument/2006/relationships/oleObject" Target="../embeddings/oleObject210.bin"/><Relationship Id="rId39" Type="http://schemas.openxmlformats.org/officeDocument/2006/relationships/image" Target="../media/image220.emf"/><Relationship Id="rId21" Type="http://schemas.openxmlformats.org/officeDocument/2006/relationships/image" Target="../media/image211.emf"/><Relationship Id="rId34" Type="http://schemas.openxmlformats.org/officeDocument/2006/relationships/oleObject" Target="../embeddings/oleObject214.bin"/><Relationship Id="rId42" Type="http://schemas.openxmlformats.org/officeDocument/2006/relationships/oleObject" Target="../embeddings/oleObject218.bin"/><Relationship Id="rId47" Type="http://schemas.openxmlformats.org/officeDocument/2006/relationships/image" Target="../media/image224.emf"/><Relationship Id="rId50" Type="http://schemas.openxmlformats.org/officeDocument/2006/relationships/oleObject" Target="../embeddings/oleObject222.bin"/><Relationship Id="rId55" Type="http://schemas.openxmlformats.org/officeDocument/2006/relationships/image" Target="../media/image228.emf"/><Relationship Id="rId7" Type="http://schemas.openxmlformats.org/officeDocument/2006/relationships/image" Target="../media/image204.emf"/><Relationship Id="rId2" Type="http://schemas.openxmlformats.org/officeDocument/2006/relationships/oleObject" Target="../embeddings/oleObject198.bin"/><Relationship Id="rId16" Type="http://schemas.openxmlformats.org/officeDocument/2006/relationships/oleObject" Target="../embeddings/oleObject205.bin"/><Relationship Id="rId29" Type="http://schemas.openxmlformats.org/officeDocument/2006/relationships/image" Target="../media/image215.emf"/><Relationship Id="rId11" Type="http://schemas.openxmlformats.org/officeDocument/2006/relationships/image" Target="../media/image206.emf"/><Relationship Id="rId24" Type="http://schemas.openxmlformats.org/officeDocument/2006/relationships/oleObject" Target="../embeddings/oleObject209.bin"/><Relationship Id="rId32" Type="http://schemas.openxmlformats.org/officeDocument/2006/relationships/oleObject" Target="../embeddings/oleObject213.bin"/><Relationship Id="rId37" Type="http://schemas.openxmlformats.org/officeDocument/2006/relationships/image" Target="../media/image219.emf"/><Relationship Id="rId40" Type="http://schemas.openxmlformats.org/officeDocument/2006/relationships/oleObject" Target="../embeddings/oleObject217.bin"/><Relationship Id="rId45" Type="http://schemas.openxmlformats.org/officeDocument/2006/relationships/image" Target="../media/image223.emf"/><Relationship Id="rId53" Type="http://schemas.openxmlformats.org/officeDocument/2006/relationships/image" Target="../media/image227.emf"/><Relationship Id="rId5" Type="http://schemas.openxmlformats.org/officeDocument/2006/relationships/image" Target="../media/image203.emf"/><Relationship Id="rId19" Type="http://schemas.openxmlformats.org/officeDocument/2006/relationships/image" Target="../media/image210.emf"/><Relationship Id="rId4" Type="http://schemas.openxmlformats.org/officeDocument/2006/relationships/oleObject" Target="../embeddings/oleObject199.bin"/><Relationship Id="rId9" Type="http://schemas.openxmlformats.org/officeDocument/2006/relationships/image" Target="../media/image205.emf"/><Relationship Id="rId14" Type="http://schemas.openxmlformats.org/officeDocument/2006/relationships/oleObject" Target="../embeddings/oleObject204.bin"/><Relationship Id="rId22" Type="http://schemas.openxmlformats.org/officeDocument/2006/relationships/oleObject" Target="../embeddings/oleObject208.bin"/><Relationship Id="rId27" Type="http://schemas.openxmlformats.org/officeDocument/2006/relationships/image" Target="../media/image214.emf"/><Relationship Id="rId30" Type="http://schemas.openxmlformats.org/officeDocument/2006/relationships/oleObject" Target="../embeddings/oleObject212.bin"/><Relationship Id="rId35" Type="http://schemas.openxmlformats.org/officeDocument/2006/relationships/image" Target="../media/image218.emf"/><Relationship Id="rId43" Type="http://schemas.openxmlformats.org/officeDocument/2006/relationships/image" Target="../media/image222.emf"/><Relationship Id="rId48" Type="http://schemas.openxmlformats.org/officeDocument/2006/relationships/oleObject" Target="../embeddings/oleObject221.bin"/><Relationship Id="rId56" Type="http://schemas.openxmlformats.org/officeDocument/2006/relationships/oleObject" Target="../embeddings/oleObject225.bin"/><Relationship Id="rId8" Type="http://schemas.openxmlformats.org/officeDocument/2006/relationships/oleObject" Target="../embeddings/oleObject201.bin"/><Relationship Id="rId51" Type="http://schemas.openxmlformats.org/officeDocument/2006/relationships/image" Target="../media/image226.emf"/><Relationship Id="rId3" Type="http://schemas.openxmlformats.org/officeDocument/2006/relationships/image" Target="../media/image202.emf"/><Relationship Id="rId12" Type="http://schemas.openxmlformats.org/officeDocument/2006/relationships/oleObject" Target="../embeddings/oleObject203.bin"/><Relationship Id="rId17" Type="http://schemas.openxmlformats.org/officeDocument/2006/relationships/image" Target="../media/image209.emf"/><Relationship Id="rId25" Type="http://schemas.openxmlformats.org/officeDocument/2006/relationships/image" Target="../media/image213.emf"/><Relationship Id="rId33" Type="http://schemas.openxmlformats.org/officeDocument/2006/relationships/image" Target="../media/image217.emf"/><Relationship Id="rId38" Type="http://schemas.openxmlformats.org/officeDocument/2006/relationships/oleObject" Target="../embeddings/oleObject216.bin"/><Relationship Id="rId46" Type="http://schemas.openxmlformats.org/officeDocument/2006/relationships/oleObject" Target="../embeddings/oleObject220.bin"/><Relationship Id="rId20" Type="http://schemas.openxmlformats.org/officeDocument/2006/relationships/oleObject" Target="../embeddings/oleObject207.bin"/><Relationship Id="rId41" Type="http://schemas.openxmlformats.org/officeDocument/2006/relationships/image" Target="../media/image221.emf"/><Relationship Id="rId54" Type="http://schemas.openxmlformats.org/officeDocument/2006/relationships/oleObject" Target="../embeddings/oleObject22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0.bin"/><Relationship Id="rId15" Type="http://schemas.openxmlformats.org/officeDocument/2006/relationships/image" Target="../media/image208.emf"/><Relationship Id="rId23" Type="http://schemas.openxmlformats.org/officeDocument/2006/relationships/image" Target="../media/image212.emf"/><Relationship Id="rId28" Type="http://schemas.openxmlformats.org/officeDocument/2006/relationships/oleObject" Target="../embeddings/oleObject211.bin"/><Relationship Id="rId36" Type="http://schemas.openxmlformats.org/officeDocument/2006/relationships/oleObject" Target="../embeddings/oleObject215.bin"/><Relationship Id="rId49" Type="http://schemas.openxmlformats.org/officeDocument/2006/relationships/image" Target="../media/image225.emf"/><Relationship Id="rId57" Type="http://schemas.openxmlformats.org/officeDocument/2006/relationships/image" Target="../media/image229.emf"/><Relationship Id="rId10" Type="http://schemas.openxmlformats.org/officeDocument/2006/relationships/oleObject" Target="../embeddings/oleObject202.bin"/><Relationship Id="rId31" Type="http://schemas.openxmlformats.org/officeDocument/2006/relationships/image" Target="../media/image216.emf"/><Relationship Id="rId44" Type="http://schemas.openxmlformats.org/officeDocument/2006/relationships/oleObject" Target="../embeddings/oleObject219.bin"/><Relationship Id="rId52" Type="http://schemas.openxmlformats.org/officeDocument/2006/relationships/oleObject" Target="../embeddings/oleObject223.bin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emf"/><Relationship Id="rId18" Type="http://schemas.openxmlformats.org/officeDocument/2006/relationships/oleObject" Target="../embeddings/oleObject234.bin"/><Relationship Id="rId26" Type="http://schemas.openxmlformats.org/officeDocument/2006/relationships/oleObject" Target="../embeddings/oleObject238.bin"/><Relationship Id="rId3" Type="http://schemas.openxmlformats.org/officeDocument/2006/relationships/image" Target="../media/image230.emf"/><Relationship Id="rId21" Type="http://schemas.openxmlformats.org/officeDocument/2006/relationships/image" Target="../media/image239.emf"/><Relationship Id="rId34" Type="http://schemas.openxmlformats.org/officeDocument/2006/relationships/oleObject" Target="../embeddings/oleObject242.bin"/><Relationship Id="rId7" Type="http://schemas.openxmlformats.org/officeDocument/2006/relationships/image" Target="../media/image232.emf"/><Relationship Id="rId12" Type="http://schemas.openxmlformats.org/officeDocument/2006/relationships/oleObject" Target="../embeddings/oleObject231.bin"/><Relationship Id="rId17" Type="http://schemas.openxmlformats.org/officeDocument/2006/relationships/image" Target="../media/image237.emf"/><Relationship Id="rId25" Type="http://schemas.openxmlformats.org/officeDocument/2006/relationships/image" Target="../media/image241.emf"/><Relationship Id="rId33" Type="http://schemas.openxmlformats.org/officeDocument/2006/relationships/image" Target="../media/image245.emf"/><Relationship Id="rId2" Type="http://schemas.openxmlformats.org/officeDocument/2006/relationships/oleObject" Target="../embeddings/oleObject226.bin"/><Relationship Id="rId16" Type="http://schemas.openxmlformats.org/officeDocument/2006/relationships/oleObject" Target="../embeddings/oleObject233.bin"/><Relationship Id="rId20" Type="http://schemas.openxmlformats.org/officeDocument/2006/relationships/oleObject" Target="../embeddings/oleObject235.bin"/><Relationship Id="rId29" Type="http://schemas.openxmlformats.org/officeDocument/2006/relationships/image" Target="../media/image243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8.bin"/><Relationship Id="rId11" Type="http://schemas.openxmlformats.org/officeDocument/2006/relationships/image" Target="../media/image234.emf"/><Relationship Id="rId24" Type="http://schemas.openxmlformats.org/officeDocument/2006/relationships/oleObject" Target="../embeddings/oleObject237.bin"/><Relationship Id="rId32" Type="http://schemas.openxmlformats.org/officeDocument/2006/relationships/oleObject" Target="../embeddings/oleObject241.bin"/><Relationship Id="rId5" Type="http://schemas.openxmlformats.org/officeDocument/2006/relationships/image" Target="../media/image231.emf"/><Relationship Id="rId15" Type="http://schemas.openxmlformats.org/officeDocument/2006/relationships/image" Target="../media/image236.emf"/><Relationship Id="rId23" Type="http://schemas.openxmlformats.org/officeDocument/2006/relationships/image" Target="../media/image240.emf"/><Relationship Id="rId28" Type="http://schemas.openxmlformats.org/officeDocument/2006/relationships/oleObject" Target="../embeddings/oleObject239.bin"/><Relationship Id="rId10" Type="http://schemas.openxmlformats.org/officeDocument/2006/relationships/oleObject" Target="../embeddings/oleObject230.bin"/><Relationship Id="rId19" Type="http://schemas.openxmlformats.org/officeDocument/2006/relationships/image" Target="../media/image238.emf"/><Relationship Id="rId31" Type="http://schemas.openxmlformats.org/officeDocument/2006/relationships/image" Target="../media/image244.emf"/><Relationship Id="rId4" Type="http://schemas.openxmlformats.org/officeDocument/2006/relationships/oleObject" Target="../embeddings/oleObject227.bin"/><Relationship Id="rId9" Type="http://schemas.openxmlformats.org/officeDocument/2006/relationships/image" Target="../media/image233.emf"/><Relationship Id="rId14" Type="http://schemas.openxmlformats.org/officeDocument/2006/relationships/oleObject" Target="../embeddings/oleObject232.bin"/><Relationship Id="rId22" Type="http://schemas.openxmlformats.org/officeDocument/2006/relationships/oleObject" Target="../embeddings/oleObject236.bin"/><Relationship Id="rId27" Type="http://schemas.openxmlformats.org/officeDocument/2006/relationships/image" Target="../media/image242.emf"/><Relationship Id="rId30" Type="http://schemas.openxmlformats.org/officeDocument/2006/relationships/oleObject" Target="../embeddings/oleObject240.bin"/><Relationship Id="rId35" Type="http://schemas.openxmlformats.org/officeDocument/2006/relationships/image" Target="../media/image246.emf"/><Relationship Id="rId8" Type="http://schemas.openxmlformats.org/officeDocument/2006/relationships/oleObject" Target="../embeddings/oleObject229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14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15.bin"/><Relationship Id="rId8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.emf"/><Relationship Id="rId18" Type="http://schemas.openxmlformats.org/officeDocument/2006/relationships/oleObject" Target="../embeddings/oleObject251.bin"/><Relationship Id="rId26" Type="http://schemas.openxmlformats.org/officeDocument/2006/relationships/oleObject" Target="../embeddings/oleObject255.bin"/><Relationship Id="rId39" Type="http://schemas.openxmlformats.org/officeDocument/2006/relationships/image" Target="../media/image265.emf"/><Relationship Id="rId21" Type="http://schemas.openxmlformats.org/officeDocument/2006/relationships/image" Target="../media/image256.emf"/><Relationship Id="rId34" Type="http://schemas.openxmlformats.org/officeDocument/2006/relationships/oleObject" Target="../embeddings/oleObject259.bin"/><Relationship Id="rId7" Type="http://schemas.openxmlformats.org/officeDocument/2006/relationships/image" Target="../media/image249.emf"/><Relationship Id="rId12" Type="http://schemas.openxmlformats.org/officeDocument/2006/relationships/oleObject" Target="../embeddings/oleObject248.bin"/><Relationship Id="rId17" Type="http://schemas.openxmlformats.org/officeDocument/2006/relationships/image" Target="../media/image254.emf"/><Relationship Id="rId25" Type="http://schemas.openxmlformats.org/officeDocument/2006/relationships/image" Target="../media/image258.emf"/><Relationship Id="rId33" Type="http://schemas.openxmlformats.org/officeDocument/2006/relationships/image" Target="../media/image262.emf"/><Relationship Id="rId38" Type="http://schemas.openxmlformats.org/officeDocument/2006/relationships/oleObject" Target="../embeddings/oleObject261.bin"/><Relationship Id="rId2" Type="http://schemas.openxmlformats.org/officeDocument/2006/relationships/oleObject" Target="../embeddings/oleObject243.bin"/><Relationship Id="rId16" Type="http://schemas.openxmlformats.org/officeDocument/2006/relationships/oleObject" Target="../embeddings/oleObject250.bin"/><Relationship Id="rId20" Type="http://schemas.openxmlformats.org/officeDocument/2006/relationships/oleObject" Target="../embeddings/oleObject252.bin"/><Relationship Id="rId29" Type="http://schemas.openxmlformats.org/officeDocument/2006/relationships/image" Target="../media/image260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45.bin"/><Relationship Id="rId11" Type="http://schemas.openxmlformats.org/officeDocument/2006/relationships/image" Target="../media/image251.emf"/><Relationship Id="rId24" Type="http://schemas.openxmlformats.org/officeDocument/2006/relationships/oleObject" Target="../embeddings/oleObject254.bin"/><Relationship Id="rId32" Type="http://schemas.openxmlformats.org/officeDocument/2006/relationships/oleObject" Target="../embeddings/oleObject258.bin"/><Relationship Id="rId37" Type="http://schemas.openxmlformats.org/officeDocument/2006/relationships/image" Target="../media/image264.emf"/><Relationship Id="rId5" Type="http://schemas.openxmlformats.org/officeDocument/2006/relationships/image" Target="../media/image248.emf"/><Relationship Id="rId15" Type="http://schemas.openxmlformats.org/officeDocument/2006/relationships/image" Target="../media/image253.emf"/><Relationship Id="rId23" Type="http://schemas.openxmlformats.org/officeDocument/2006/relationships/image" Target="../media/image257.emf"/><Relationship Id="rId28" Type="http://schemas.openxmlformats.org/officeDocument/2006/relationships/oleObject" Target="../embeddings/oleObject256.bin"/><Relationship Id="rId36" Type="http://schemas.openxmlformats.org/officeDocument/2006/relationships/oleObject" Target="../embeddings/oleObject260.bin"/><Relationship Id="rId10" Type="http://schemas.openxmlformats.org/officeDocument/2006/relationships/oleObject" Target="../embeddings/oleObject247.bin"/><Relationship Id="rId19" Type="http://schemas.openxmlformats.org/officeDocument/2006/relationships/image" Target="../media/image255.emf"/><Relationship Id="rId31" Type="http://schemas.openxmlformats.org/officeDocument/2006/relationships/image" Target="../media/image261.emf"/><Relationship Id="rId4" Type="http://schemas.openxmlformats.org/officeDocument/2006/relationships/oleObject" Target="../embeddings/oleObject244.bin"/><Relationship Id="rId9" Type="http://schemas.openxmlformats.org/officeDocument/2006/relationships/image" Target="../media/image250.emf"/><Relationship Id="rId14" Type="http://schemas.openxmlformats.org/officeDocument/2006/relationships/oleObject" Target="../embeddings/oleObject249.bin"/><Relationship Id="rId22" Type="http://schemas.openxmlformats.org/officeDocument/2006/relationships/oleObject" Target="../embeddings/oleObject253.bin"/><Relationship Id="rId27" Type="http://schemas.openxmlformats.org/officeDocument/2006/relationships/image" Target="../media/image259.emf"/><Relationship Id="rId30" Type="http://schemas.openxmlformats.org/officeDocument/2006/relationships/oleObject" Target="../embeddings/oleObject257.bin"/><Relationship Id="rId35" Type="http://schemas.openxmlformats.org/officeDocument/2006/relationships/image" Target="../media/image263.emf"/><Relationship Id="rId8" Type="http://schemas.openxmlformats.org/officeDocument/2006/relationships/oleObject" Target="../embeddings/oleObject246.bin"/><Relationship Id="rId3" Type="http://schemas.openxmlformats.org/officeDocument/2006/relationships/image" Target="../media/image247.e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1.emf"/><Relationship Id="rId18" Type="http://schemas.openxmlformats.org/officeDocument/2006/relationships/oleObject" Target="../embeddings/oleObject270.bin"/><Relationship Id="rId26" Type="http://schemas.openxmlformats.org/officeDocument/2006/relationships/oleObject" Target="../embeddings/oleObject274.bin"/><Relationship Id="rId39" Type="http://schemas.openxmlformats.org/officeDocument/2006/relationships/image" Target="../media/image284.emf"/><Relationship Id="rId21" Type="http://schemas.openxmlformats.org/officeDocument/2006/relationships/image" Target="../media/image275.emf"/><Relationship Id="rId34" Type="http://schemas.openxmlformats.org/officeDocument/2006/relationships/oleObject" Target="../embeddings/oleObject278.bin"/><Relationship Id="rId7" Type="http://schemas.openxmlformats.org/officeDocument/2006/relationships/image" Target="../media/image268.emf"/><Relationship Id="rId2" Type="http://schemas.openxmlformats.org/officeDocument/2006/relationships/oleObject" Target="../embeddings/oleObject262.bin"/><Relationship Id="rId16" Type="http://schemas.openxmlformats.org/officeDocument/2006/relationships/oleObject" Target="../embeddings/oleObject269.bin"/><Relationship Id="rId20" Type="http://schemas.openxmlformats.org/officeDocument/2006/relationships/oleObject" Target="../embeddings/oleObject271.bin"/><Relationship Id="rId29" Type="http://schemas.openxmlformats.org/officeDocument/2006/relationships/image" Target="../media/image279.emf"/><Relationship Id="rId41" Type="http://schemas.openxmlformats.org/officeDocument/2006/relationships/image" Target="../media/image285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64.bin"/><Relationship Id="rId11" Type="http://schemas.openxmlformats.org/officeDocument/2006/relationships/image" Target="../media/image270.emf"/><Relationship Id="rId24" Type="http://schemas.openxmlformats.org/officeDocument/2006/relationships/oleObject" Target="../embeddings/oleObject273.bin"/><Relationship Id="rId32" Type="http://schemas.openxmlformats.org/officeDocument/2006/relationships/oleObject" Target="../embeddings/oleObject277.bin"/><Relationship Id="rId37" Type="http://schemas.openxmlformats.org/officeDocument/2006/relationships/image" Target="../media/image283.emf"/><Relationship Id="rId40" Type="http://schemas.openxmlformats.org/officeDocument/2006/relationships/oleObject" Target="../embeddings/oleObject281.bin"/><Relationship Id="rId5" Type="http://schemas.openxmlformats.org/officeDocument/2006/relationships/image" Target="../media/image267.emf"/><Relationship Id="rId15" Type="http://schemas.openxmlformats.org/officeDocument/2006/relationships/image" Target="../media/image272.emf"/><Relationship Id="rId23" Type="http://schemas.openxmlformats.org/officeDocument/2006/relationships/image" Target="../media/image276.emf"/><Relationship Id="rId28" Type="http://schemas.openxmlformats.org/officeDocument/2006/relationships/oleObject" Target="../embeddings/oleObject275.bin"/><Relationship Id="rId36" Type="http://schemas.openxmlformats.org/officeDocument/2006/relationships/oleObject" Target="../embeddings/oleObject279.bin"/><Relationship Id="rId10" Type="http://schemas.openxmlformats.org/officeDocument/2006/relationships/oleObject" Target="../embeddings/oleObject266.bin"/><Relationship Id="rId19" Type="http://schemas.openxmlformats.org/officeDocument/2006/relationships/image" Target="../media/image274.emf"/><Relationship Id="rId31" Type="http://schemas.openxmlformats.org/officeDocument/2006/relationships/image" Target="../media/image280.emf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69.emf"/><Relationship Id="rId14" Type="http://schemas.openxmlformats.org/officeDocument/2006/relationships/oleObject" Target="../embeddings/oleObject268.bin"/><Relationship Id="rId22" Type="http://schemas.openxmlformats.org/officeDocument/2006/relationships/oleObject" Target="../embeddings/oleObject272.bin"/><Relationship Id="rId27" Type="http://schemas.openxmlformats.org/officeDocument/2006/relationships/image" Target="../media/image278.emf"/><Relationship Id="rId30" Type="http://schemas.openxmlformats.org/officeDocument/2006/relationships/oleObject" Target="../embeddings/oleObject276.bin"/><Relationship Id="rId35" Type="http://schemas.openxmlformats.org/officeDocument/2006/relationships/image" Target="../media/image282.emf"/><Relationship Id="rId8" Type="http://schemas.openxmlformats.org/officeDocument/2006/relationships/oleObject" Target="../embeddings/oleObject265.bin"/><Relationship Id="rId3" Type="http://schemas.openxmlformats.org/officeDocument/2006/relationships/image" Target="../media/image266.emf"/><Relationship Id="rId12" Type="http://schemas.openxmlformats.org/officeDocument/2006/relationships/oleObject" Target="../embeddings/oleObject267.bin"/><Relationship Id="rId17" Type="http://schemas.openxmlformats.org/officeDocument/2006/relationships/image" Target="../media/image273.emf"/><Relationship Id="rId25" Type="http://schemas.openxmlformats.org/officeDocument/2006/relationships/image" Target="../media/image277.emf"/><Relationship Id="rId33" Type="http://schemas.openxmlformats.org/officeDocument/2006/relationships/image" Target="../media/image281.emf"/><Relationship Id="rId38" Type="http://schemas.openxmlformats.org/officeDocument/2006/relationships/oleObject" Target="../embeddings/oleObject28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5.bin"/><Relationship Id="rId13" Type="http://schemas.openxmlformats.org/officeDocument/2006/relationships/image" Target="../media/image291.emf"/><Relationship Id="rId18" Type="http://schemas.openxmlformats.org/officeDocument/2006/relationships/oleObject" Target="../embeddings/oleObject290.bin"/><Relationship Id="rId26" Type="http://schemas.openxmlformats.org/officeDocument/2006/relationships/oleObject" Target="../embeddings/oleObject294.bin"/><Relationship Id="rId3" Type="http://schemas.openxmlformats.org/officeDocument/2006/relationships/image" Target="../media/image286.emf"/><Relationship Id="rId21" Type="http://schemas.openxmlformats.org/officeDocument/2006/relationships/image" Target="../media/image295.emf"/><Relationship Id="rId7" Type="http://schemas.openxmlformats.org/officeDocument/2006/relationships/image" Target="../media/image288.emf"/><Relationship Id="rId12" Type="http://schemas.openxmlformats.org/officeDocument/2006/relationships/oleObject" Target="../embeddings/oleObject287.bin"/><Relationship Id="rId17" Type="http://schemas.openxmlformats.org/officeDocument/2006/relationships/image" Target="../media/image293.emf"/><Relationship Id="rId25" Type="http://schemas.openxmlformats.org/officeDocument/2006/relationships/image" Target="../media/image297.emf"/><Relationship Id="rId2" Type="http://schemas.openxmlformats.org/officeDocument/2006/relationships/oleObject" Target="../embeddings/oleObject282.bin"/><Relationship Id="rId16" Type="http://schemas.openxmlformats.org/officeDocument/2006/relationships/oleObject" Target="../embeddings/oleObject289.bin"/><Relationship Id="rId20" Type="http://schemas.openxmlformats.org/officeDocument/2006/relationships/oleObject" Target="../embeddings/oleObject29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84.bin"/><Relationship Id="rId11" Type="http://schemas.openxmlformats.org/officeDocument/2006/relationships/image" Target="../media/image290.emf"/><Relationship Id="rId24" Type="http://schemas.openxmlformats.org/officeDocument/2006/relationships/oleObject" Target="../embeddings/oleObject293.bin"/><Relationship Id="rId5" Type="http://schemas.openxmlformats.org/officeDocument/2006/relationships/image" Target="../media/image287.emf"/><Relationship Id="rId15" Type="http://schemas.openxmlformats.org/officeDocument/2006/relationships/image" Target="../media/image292.emf"/><Relationship Id="rId23" Type="http://schemas.openxmlformats.org/officeDocument/2006/relationships/image" Target="../media/image296.emf"/><Relationship Id="rId10" Type="http://schemas.openxmlformats.org/officeDocument/2006/relationships/oleObject" Target="../embeddings/oleObject286.bin"/><Relationship Id="rId19" Type="http://schemas.openxmlformats.org/officeDocument/2006/relationships/image" Target="../media/image294.emf"/><Relationship Id="rId4" Type="http://schemas.openxmlformats.org/officeDocument/2006/relationships/oleObject" Target="../embeddings/oleObject283.bin"/><Relationship Id="rId9" Type="http://schemas.openxmlformats.org/officeDocument/2006/relationships/image" Target="../media/image289.emf"/><Relationship Id="rId14" Type="http://schemas.openxmlformats.org/officeDocument/2006/relationships/oleObject" Target="../embeddings/oleObject288.bin"/><Relationship Id="rId22" Type="http://schemas.openxmlformats.org/officeDocument/2006/relationships/oleObject" Target="../embeddings/oleObject292.bin"/><Relationship Id="rId27" Type="http://schemas.openxmlformats.org/officeDocument/2006/relationships/image" Target="../media/image298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4.emf"/><Relationship Id="rId18" Type="http://schemas.openxmlformats.org/officeDocument/2006/relationships/oleObject" Target="../embeddings/oleObject303.bin"/><Relationship Id="rId26" Type="http://schemas.openxmlformats.org/officeDocument/2006/relationships/oleObject" Target="../embeddings/oleObject307.bin"/><Relationship Id="rId39" Type="http://schemas.openxmlformats.org/officeDocument/2006/relationships/image" Target="../media/image317.emf"/><Relationship Id="rId21" Type="http://schemas.openxmlformats.org/officeDocument/2006/relationships/image" Target="../media/image308.emf"/><Relationship Id="rId34" Type="http://schemas.openxmlformats.org/officeDocument/2006/relationships/oleObject" Target="../embeddings/oleObject311.bin"/><Relationship Id="rId7" Type="http://schemas.openxmlformats.org/officeDocument/2006/relationships/image" Target="../media/image301.emf"/><Relationship Id="rId2" Type="http://schemas.openxmlformats.org/officeDocument/2006/relationships/oleObject" Target="../embeddings/oleObject295.bin"/><Relationship Id="rId16" Type="http://schemas.openxmlformats.org/officeDocument/2006/relationships/oleObject" Target="../embeddings/oleObject302.bin"/><Relationship Id="rId20" Type="http://schemas.openxmlformats.org/officeDocument/2006/relationships/oleObject" Target="../embeddings/oleObject304.bin"/><Relationship Id="rId29" Type="http://schemas.openxmlformats.org/officeDocument/2006/relationships/image" Target="../media/image312.emf"/><Relationship Id="rId41" Type="http://schemas.openxmlformats.org/officeDocument/2006/relationships/image" Target="../media/image318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97.bin"/><Relationship Id="rId11" Type="http://schemas.openxmlformats.org/officeDocument/2006/relationships/image" Target="../media/image303.emf"/><Relationship Id="rId24" Type="http://schemas.openxmlformats.org/officeDocument/2006/relationships/oleObject" Target="../embeddings/oleObject306.bin"/><Relationship Id="rId32" Type="http://schemas.openxmlformats.org/officeDocument/2006/relationships/oleObject" Target="../embeddings/oleObject310.bin"/><Relationship Id="rId37" Type="http://schemas.openxmlformats.org/officeDocument/2006/relationships/image" Target="../media/image316.emf"/><Relationship Id="rId40" Type="http://schemas.openxmlformats.org/officeDocument/2006/relationships/oleObject" Target="../embeddings/oleObject314.bin"/><Relationship Id="rId5" Type="http://schemas.openxmlformats.org/officeDocument/2006/relationships/image" Target="../media/image300.emf"/><Relationship Id="rId15" Type="http://schemas.openxmlformats.org/officeDocument/2006/relationships/image" Target="../media/image305.emf"/><Relationship Id="rId23" Type="http://schemas.openxmlformats.org/officeDocument/2006/relationships/image" Target="../media/image309.emf"/><Relationship Id="rId28" Type="http://schemas.openxmlformats.org/officeDocument/2006/relationships/oleObject" Target="../embeddings/oleObject308.bin"/><Relationship Id="rId36" Type="http://schemas.openxmlformats.org/officeDocument/2006/relationships/oleObject" Target="../embeddings/oleObject312.bin"/><Relationship Id="rId10" Type="http://schemas.openxmlformats.org/officeDocument/2006/relationships/oleObject" Target="../embeddings/oleObject299.bin"/><Relationship Id="rId19" Type="http://schemas.openxmlformats.org/officeDocument/2006/relationships/image" Target="../media/image307.emf"/><Relationship Id="rId31" Type="http://schemas.openxmlformats.org/officeDocument/2006/relationships/image" Target="../media/image313.emf"/><Relationship Id="rId4" Type="http://schemas.openxmlformats.org/officeDocument/2006/relationships/oleObject" Target="../embeddings/oleObject296.bin"/><Relationship Id="rId9" Type="http://schemas.openxmlformats.org/officeDocument/2006/relationships/image" Target="../media/image302.emf"/><Relationship Id="rId14" Type="http://schemas.openxmlformats.org/officeDocument/2006/relationships/oleObject" Target="../embeddings/oleObject301.bin"/><Relationship Id="rId22" Type="http://schemas.openxmlformats.org/officeDocument/2006/relationships/oleObject" Target="../embeddings/oleObject305.bin"/><Relationship Id="rId27" Type="http://schemas.openxmlformats.org/officeDocument/2006/relationships/image" Target="../media/image311.emf"/><Relationship Id="rId30" Type="http://schemas.openxmlformats.org/officeDocument/2006/relationships/oleObject" Target="../embeddings/oleObject309.bin"/><Relationship Id="rId35" Type="http://schemas.openxmlformats.org/officeDocument/2006/relationships/image" Target="../media/image315.emf"/><Relationship Id="rId8" Type="http://schemas.openxmlformats.org/officeDocument/2006/relationships/oleObject" Target="../embeddings/oleObject298.bin"/><Relationship Id="rId3" Type="http://schemas.openxmlformats.org/officeDocument/2006/relationships/image" Target="../media/image299.emf"/><Relationship Id="rId12" Type="http://schemas.openxmlformats.org/officeDocument/2006/relationships/oleObject" Target="../embeddings/oleObject300.bin"/><Relationship Id="rId17" Type="http://schemas.openxmlformats.org/officeDocument/2006/relationships/image" Target="../media/image306.emf"/><Relationship Id="rId25" Type="http://schemas.openxmlformats.org/officeDocument/2006/relationships/image" Target="../media/image310.emf"/><Relationship Id="rId33" Type="http://schemas.openxmlformats.org/officeDocument/2006/relationships/image" Target="../media/image314.emf"/><Relationship Id="rId38" Type="http://schemas.openxmlformats.org/officeDocument/2006/relationships/oleObject" Target="../embeddings/oleObject31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8.bin"/><Relationship Id="rId13" Type="http://schemas.openxmlformats.org/officeDocument/2006/relationships/image" Target="../media/image324.emf"/><Relationship Id="rId18" Type="http://schemas.openxmlformats.org/officeDocument/2006/relationships/oleObject" Target="../embeddings/oleObject323.bin"/><Relationship Id="rId26" Type="http://schemas.openxmlformats.org/officeDocument/2006/relationships/oleObject" Target="../embeddings/oleObject327.bin"/><Relationship Id="rId3" Type="http://schemas.openxmlformats.org/officeDocument/2006/relationships/image" Target="../media/image319.emf"/><Relationship Id="rId21" Type="http://schemas.openxmlformats.org/officeDocument/2006/relationships/image" Target="../media/image328.emf"/><Relationship Id="rId7" Type="http://schemas.openxmlformats.org/officeDocument/2006/relationships/image" Target="../media/image321.emf"/><Relationship Id="rId12" Type="http://schemas.openxmlformats.org/officeDocument/2006/relationships/oleObject" Target="../embeddings/oleObject320.bin"/><Relationship Id="rId17" Type="http://schemas.openxmlformats.org/officeDocument/2006/relationships/image" Target="../media/image326.emf"/><Relationship Id="rId25" Type="http://schemas.openxmlformats.org/officeDocument/2006/relationships/image" Target="../media/image330.emf"/><Relationship Id="rId2" Type="http://schemas.openxmlformats.org/officeDocument/2006/relationships/oleObject" Target="../embeddings/oleObject315.bin"/><Relationship Id="rId16" Type="http://schemas.openxmlformats.org/officeDocument/2006/relationships/oleObject" Target="../embeddings/oleObject322.bin"/><Relationship Id="rId20" Type="http://schemas.openxmlformats.org/officeDocument/2006/relationships/oleObject" Target="../embeddings/oleObject324.bin"/><Relationship Id="rId29" Type="http://schemas.openxmlformats.org/officeDocument/2006/relationships/image" Target="../media/image332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17.bin"/><Relationship Id="rId11" Type="http://schemas.openxmlformats.org/officeDocument/2006/relationships/image" Target="../media/image323.emf"/><Relationship Id="rId24" Type="http://schemas.openxmlformats.org/officeDocument/2006/relationships/oleObject" Target="../embeddings/oleObject326.bin"/><Relationship Id="rId5" Type="http://schemas.openxmlformats.org/officeDocument/2006/relationships/image" Target="../media/image320.emf"/><Relationship Id="rId15" Type="http://schemas.openxmlformats.org/officeDocument/2006/relationships/image" Target="../media/image325.emf"/><Relationship Id="rId23" Type="http://schemas.openxmlformats.org/officeDocument/2006/relationships/image" Target="../media/image329.emf"/><Relationship Id="rId28" Type="http://schemas.openxmlformats.org/officeDocument/2006/relationships/oleObject" Target="../embeddings/oleObject328.bin"/><Relationship Id="rId10" Type="http://schemas.openxmlformats.org/officeDocument/2006/relationships/oleObject" Target="../embeddings/oleObject319.bin"/><Relationship Id="rId19" Type="http://schemas.openxmlformats.org/officeDocument/2006/relationships/image" Target="../media/image327.emf"/><Relationship Id="rId4" Type="http://schemas.openxmlformats.org/officeDocument/2006/relationships/oleObject" Target="../embeddings/oleObject316.bin"/><Relationship Id="rId9" Type="http://schemas.openxmlformats.org/officeDocument/2006/relationships/image" Target="../media/image322.emf"/><Relationship Id="rId14" Type="http://schemas.openxmlformats.org/officeDocument/2006/relationships/oleObject" Target="../embeddings/oleObject321.bin"/><Relationship Id="rId22" Type="http://schemas.openxmlformats.org/officeDocument/2006/relationships/oleObject" Target="../embeddings/oleObject325.bin"/><Relationship Id="rId27" Type="http://schemas.openxmlformats.org/officeDocument/2006/relationships/image" Target="../media/image33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13" Type="http://schemas.openxmlformats.org/officeDocument/2006/relationships/image" Target="../media/image338.emf"/><Relationship Id="rId18" Type="http://schemas.openxmlformats.org/officeDocument/2006/relationships/oleObject" Target="../embeddings/oleObject337.bin"/><Relationship Id="rId26" Type="http://schemas.openxmlformats.org/officeDocument/2006/relationships/oleObject" Target="../embeddings/oleObject341.bin"/><Relationship Id="rId3" Type="http://schemas.openxmlformats.org/officeDocument/2006/relationships/image" Target="../media/image333.emf"/><Relationship Id="rId21" Type="http://schemas.openxmlformats.org/officeDocument/2006/relationships/image" Target="../media/image342.emf"/><Relationship Id="rId7" Type="http://schemas.openxmlformats.org/officeDocument/2006/relationships/image" Target="../media/image335.emf"/><Relationship Id="rId12" Type="http://schemas.openxmlformats.org/officeDocument/2006/relationships/oleObject" Target="../embeddings/oleObject334.bin"/><Relationship Id="rId17" Type="http://schemas.openxmlformats.org/officeDocument/2006/relationships/image" Target="../media/image340.emf"/><Relationship Id="rId25" Type="http://schemas.openxmlformats.org/officeDocument/2006/relationships/image" Target="../media/image344.emf"/><Relationship Id="rId2" Type="http://schemas.openxmlformats.org/officeDocument/2006/relationships/oleObject" Target="../embeddings/oleObject329.bin"/><Relationship Id="rId16" Type="http://schemas.openxmlformats.org/officeDocument/2006/relationships/oleObject" Target="../embeddings/oleObject336.bin"/><Relationship Id="rId20" Type="http://schemas.openxmlformats.org/officeDocument/2006/relationships/oleObject" Target="../embeddings/oleObject338.bin"/><Relationship Id="rId29" Type="http://schemas.openxmlformats.org/officeDocument/2006/relationships/image" Target="../media/image346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1.bin"/><Relationship Id="rId11" Type="http://schemas.openxmlformats.org/officeDocument/2006/relationships/image" Target="../media/image337.emf"/><Relationship Id="rId24" Type="http://schemas.openxmlformats.org/officeDocument/2006/relationships/oleObject" Target="../embeddings/oleObject340.bin"/><Relationship Id="rId5" Type="http://schemas.openxmlformats.org/officeDocument/2006/relationships/image" Target="../media/image334.emf"/><Relationship Id="rId15" Type="http://schemas.openxmlformats.org/officeDocument/2006/relationships/image" Target="../media/image339.emf"/><Relationship Id="rId23" Type="http://schemas.openxmlformats.org/officeDocument/2006/relationships/image" Target="../media/image343.emf"/><Relationship Id="rId28" Type="http://schemas.openxmlformats.org/officeDocument/2006/relationships/oleObject" Target="../embeddings/oleObject342.bin"/><Relationship Id="rId10" Type="http://schemas.openxmlformats.org/officeDocument/2006/relationships/oleObject" Target="../embeddings/oleObject333.bin"/><Relationship Id="rId19" Type="http://schemas.openxmlformats.org/officeDocument/2006/relationships/image" Target="../media/image341.emf"/><Relationship Id="rId4" Type="http://schemas.openxmlformats.org/officeDocument/2006/relationships/oleObject" Target="../embeddings/oleObject330.bin"/><Relationship Id="rId9" Type="http://schemas.openxmlformats.org/officeDocument/2006/relationships/image" Target="../media/image336.emf"/><Relationship Id="rId14" Type="http://schemas.openxmlformats.org/officeDocument/2006/relationships/oleObject" Target="../embeddings/oleObject335.bin"/><Relationship Id="rId22" Type="http://schemas.openxmlformats.org/officeDocument/2006/relationships/oleObject" Target="../embeddings/oleObject339.bin"/><Relationship Id="rId27" Type="http://schemas.openxmlformats.org/officeDocument/2006/relationships/image" Target="../media/image345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emf"/><Relationship Id="rId18" Type="http://schemas.openxmlformats.org/officeDocument/2006/relationships/oleObject" Target="../embeddings/oleObject351.bin"/><Relationship Id="rId26" Type="http://schemas.openxmlformats.org/officeDocument/2006/relationships/oleObject" Target="../embeddings/oleObject355.bin"/><Relationship Id="rId39" Type="http://schemas.openxmlformats.org/officeDocument/2006/relationships/image" Target="../media/image365.emf"/><Relationship Id="rId21" Type="http://schemas.openxmlformats.org/officeDocument/2006/relationships/image" Target="../media/image356.emf"/><Relationship Id="rId34" Type="http://schemas.openxmlformats.org/officeDocument/2006/relationships/oleObject" Target="../embeddings/oleObject359.bin"/><Relationship Id="rId42" Type="http://schemas.openxmlformats.org/officeDocument/2006/relationships/oleObject" Target="../embeddings/oleObject363.bin"/><Relationship Id="rId7" Type="http://schemas.openxmlformats.org/officeDocument/2006/relationships/image" Target="../media/image349.emf"/><Relationship Id="rId2" Type="http://schemas.openxmlformats.org/officeDocument/2006/relationships/oleObject" Target="../embeddings/oleObject343.bin"/><Relationship Id="rId16" Type="http://schemas.openxmlformats.org/officeDocument/2006/relationships/oleObject" Target="../embeddings/oleObject350.bin"/><Relationship Id="rId20" Type="http://schemas.openxmlformats.org/officeDocument/2006/relationships/oleObject" Target="../embeddings/oleObject352.bin"/><Relationship Id="rId29" Type="http://schemas.openxmlformats.org/officeDocument/2006/relationships/image" Target="../media/image360.emf"/><Relationship Id="rId41" Type="http://schemas.openxmlformats.org/officeDocument/2006/relationships/image" Target="../media/image366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45.bin"/><Relationship Id="rId11" Type="http://schemas.openxmlformats.org/officeDocument/2006/relationships/image" Target="../media/image351.emf"/><Relationship Id="rId24" Type="http://schemas.openxmlformats.org/officeDocument/2006/relationships/oleObject" Target="../embeddings/oleObject354.bin"/><Relationship Id="rId32" Type="http://schemas.openxmlformats.org/officeDocument/2006/relationships/oleObject" Target="../embeddings/oleObject358.bin"/><Relationship Id="rId37" Type="http://schemas.openxmlformats.org/officeDocument/2006/relationships/image" Target="../media/image364.emf"/><Relationship Id="rId40" Type="http://schemas.openxmlformats.org/officeDocument/2006/relationships/oleObject" Target="../embeddings/oleObject362.bin"/><Relationship Id="rId5" Type="http://schemas.openxmlformats.org/officeDocument/2006/relationships/image" Target="../media/image348.emf"/><Relationship Id="rId15" Type="http://schemas.openxmlformats.org/officeDocument/2006/relationships/image" Target="../media/image353.emf"/><Relationship Id="rId23" Type="http://schemas.openxmlformats.org/officeDocument/2006/relationships/image" Target="../media/image357.emf"/><Relationship Id="rId28" Type="http://schemas.openxmlformats.org/officeDocument/2006/relationships/oleObject" Target="../embeddings/oleObject356.bin"/><Relationship Id="rId36" Type="http://schemas.openxmlformats.org/officeDocument/2006/relationships/oleObject" Target="../embeddings/oleObject360.bin"/><Relationship Id="rId10" Type="http://schemas.openxmlformats.org/officeDocument/2006/relationships/oleObject" Target="../embeddings/oleObject347.bin"/><Relationship Id="rId19" Type="http://schemas.openxmlformats.org/officeDocument/2006/relationships/image" Target="../media/image355.emf"/><Relationship Id="rId31" Type="http://schemas.openxmlformats.org/officeDocument/2006/relationships/image" Target="../media/image361.emf"/><Relationship Id="rId4" Type="http://schemas.openxmlformats.org/officeDocument/2006/relationships/oleObject" Target="../embeddings/oleObject344.bin"/><Relationship Id="rId9" Type="http://schemas.openxmlformats.org/officeDocument/2006/relationships/image" Target="../media/image350.emf"/><Relationship Id="rId14" Type="http://schemas.openxmlformats.org/officeDocument/2006/relationships/oleObject" Target="../embeddings/oleObject349.bin"/><Relationship Id="rId22" Type="http://schemas.openxmlformats.org/officeDocument/2006/relationships/oleObject" Target="../embeddings/oleObject353.bin"/><Relationship Id="rId27" Type="http://schemas.openxmlformats.org/officeDocument/2006/relationships/image" Target="../media/image359.emf"/><Relationship Id="rId30" Type="http://schemas.openxmlformats.org/officeDocument/2006/relationships/oleObject" Target="../embeddings/oleObject357.bin"/><Relationship Id="rId35" Type="http://schemas.openxmlformats.org/officeDocument/2006/relationships/image" Target="../media/image363.emf"/><Relationship Id="rId43" Type="http://schemas.openxmlformats.org/officeDocument/2006/relationships/image" Target="../media/image367.emf"/><Relationship Id="rId8" Type="http://schemas.openxmlformats.org/officeDocument/2006/relationships/oleObject" Target="../embeddings/oleObject346.bin"/><Relationship Id="rId3" Type="http://schemas.openxmlformats.org/officeDocument/2006/relationships/image" Target="../media/image347.emf"/><Relationship Id="rId12" Type="http://schemas.openxmlformats.org/officeDocument/2006/relationships/oleObject" Target="../embeddings/oleObject348.bin"/><Relationship Id="rId17" Type="http://schemas.openxmlformats.org/officeDocument/2006/relationships/image" Target="../media/image354.emf"/><Relationship Id="rId25" Type="http://schemas.openxmlformats.org/officeDocument/2006/relationships/image" Target="../media/image358.emf"/><Relationship Id="rId33" Type="http://schemas.openxmlformats.org/officeDocument/2006/relationships/image" Target="../media/image362.emf"/><Relationship Id="rId38" Type="http://schemas.openxmlformats.org/officeDocument/2006/relationships/oleObject" Target="../embeddings/oleObject361.bin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376.bin"/><Relationship Id="rId21" Type="http://schemas.openxmlformats.org/officeDocument/2006/relationships/image" Target="../media/image377.emf"/><Relationship Id="rId42" Type="http://schemas.openxmlformats.org/officeDocument/2006/relationships/oleObject" Target="../embeddings/oleObject384.bin"/><Relationship Id="rId47" Type="http://schemas.openxmlformats.org/officeDocument/2006/relationships/image" Target="../media/image390.emf"/><Relationship Id="rId63" Type="http://schemas.openxmlformats.org/officeDocument/2006/relationships/image" Target="../media/image398.emf"/><Relationship Id="rId68" Type="http://schemas.openxmlformats.org/officeDocument/2006/relationships/oleObject" Target="../embeddings/oleObject397.bin"/><Relationship Id="rId7" Type="http://schemas.openxmlformats.org/officeDocument/2006/relationships/image" Target="../media/image370.emf"/><Relationship Id="rId2" Type="http://schemas.openxmlformats.org/officeDocument/2006/relationships/oleObject" Target="../embeddings/oleObject364.bin"/><Relationship Id="rId16" Type="http://schemas.openxmlformats.org/officeDocument/2006/relationships/oleObject" Target="../embeddings/oleObject371.bin"/><Relationship Id="rId29" Type="http://schemas.openxmlformats.org/officeDocument/2006/relationships/image" Target="../media/image381.emf"/><Relationship Id="rId11" Type="http://schemas.openxmlformats.org/officeDocument/2006/relationships/image" Target="../media/image372.emf"/><Relationship Id="rId24" Type="http://schemas.openxmlformats.org/officeDocument/2006/relationships/oleObject" Target="../embeddings/oleObject375.bin"/><Relationship Id="rId32" Type="http://schemas.openxmlformats.org/officeDocument/2006/relationships/oleObject" Target="../embeddings/oleObject379.bin"/><Relationship Id="rId37" Type="http://schemas.openxmlformats.org/officeDocument/2006/relationships/image" Target="../media/image385.emf"/><Relationship Id="rId40" Type="http://schemas.openxmlformats.org/officeDocument/2006/relationships/oleObject" Target="../embeddings/oleObject383.bin"/><Relationship Id="rId45" Type="http://schemas.openxmlformats.org/officeDocument/2006/relationships/image" Target="../media/image389.emf"/><Relationship Id="rId53" Type="http://schemas.openxmlformats.org/officeDocument/2006/relationships/image" Target="../media/image393.emf"/><Relationship Id="rId58" Type="http://schemas.openxmlformats.org/officeDocument/2006/relationships/oleObject" Target="../embeddings/oleObject392.bin"/><Relationship Id="rId66" Type="http://schemas.openxmlformats.org/officeDocument/2006/relationships/oleObject" Target="../embeddings/oleObject396.bin"/><Relationship Id="rId5" Type="http://schemas.openxmlformats.org/officeDocument/2006/relationships/image" Target="../media/image369.emf"/><Relationship Id="rId61" Type="http://schemas.openxmlformats.org/officeDocument/2006/relationships/image" Target="../media/image397.emf"/><Relationship Id="rId19" Type="http://schemas.openxmlformats.org/officeDocument/2006/relationships/image" Target="../media/image376.emf"/><Relationship Id="rId14" Type="http://schemas.openxmlformats.org/officeDocument/2006/relationships/oleObject" Target="../embeddings/oleObject370.bin"/><Relationship Id="rId22" Type="http://schemas.openxmlformats.org/officeDocument/2006/relationships/oleObject" Target="../embeddings/oleObject374.bin"/><Relationship Id="rId27" Type="http://schemas.openxmlformats.org/officeDocument/2006/relationships/image" Target="../media/image380.emf"/><Relationship Id="rId30" Type="http://schemas.openxmlformats.org/officeDocument/2006/relationships/oleObject" Target="../embeddings/oleObject378.bin"/><Relationship Id="rId35" Type="http://schemas.openxmlformats.org/officeDocument/2006/relationships/image" Target="../media/image384.emf"/><Relationship Id="rId43" Type="http://schemas.openxmlformats.org/officeDocument/2006/relationships/image" Target="../media/image388.emf"/><Relationship Id="rId48" Type="http://schemas.openxmlformats.org/officeDocument/2006/relationships/oleObject" Target="../embeddings/oleObject387.bin"/><Relationship Id="rId56" Type="http://schemas.openxmlformats.org/officeDocument/2006/relationships/oleObject" Target="../embeddings/oleObject391.bin"/><Relationship Id="rId64" Type="http://schemas.openxmlformats.org/officeDocument/2006/relationships/oleObject" Target="../embeddings/oleObject395.bin"/><Relationship Id="rId69" Type="http://schemas.openxmlformats.org/officeDocument/2006/relationships/image" Target="../media/image401.emf"/><Relationship Id="rId8" Type="http://schemas.openxmlformats.org/officeDocument/2006/relationships/oleObject" Target="../embeddings/oleObject367.bin"/><Relationship Id="rId51" Type="http://schemas.openxmlformats.org/officeDocument/2006/relationships/image" Target="../media/image392.emf"/><Relationship Id="rId3" Type="http://schemas.openxmlformats.org/officeDocument/2006/relationships/image" Target="../media/image368.emf"/><Relationship Id="rId12" Type="http://schemas.openxmlformats.org/officeDocument/2006/relationships/oleObject" Target="../embeddings/oleObject369.bin"/><Relationship Id="rId17" Type="http://schemas.openxmlformats.org/officeDocument/2006/relationships/image" Target="../media/image375.emf"/><Relationship Id="rId25" Type="http://schemas.openxmlformats.org/officeDocument/2006/relationships/image" Target="../media/image379.emf"/><Relationship Id="rId33" Type="http://schemas.openxmlformats.org/officeDocument/2006/relationships/image" Target="../media/image383.emf"/><Relationship Id="rId38" Type="http://schemas.openxmlformats.org/officeDocument/2006/relationships/oleObject" Target="../embeddings/oleObject382.bin"/><Relationship Id="rId46" Type="http://schemas.openxmlformats.org/officeDocument/2006/relationships/oleObject" Target="../embeddings/oleObject386.bin"/><Relationship Id="rId59" Type="http://schemas.openxmlformats.org/officeDocument/2006/relationships/image" Target="../media/image396.emf"/><Relationship Id="rId67" Type="http://schemas.openxmlformats.org/officeDocument/2006/relationships/image" Target="../media/image400.emf"/><Relationship Id="rId20" Type="http://schemas.openxmlformats.org/officeDocument/2006/relationships/oleObject" Target="../embeddings/oleObject373.bin"/><Relationship Id="rId41" Type="http://schemas.openxmlformats.org/officeDocument/2006/relationships/image" Target="../media/image387.emf"/><Relationship Id="rId54" Type="http://schemas.openxmlformats.org/officeDocument/2006/relationships/oleObject" Target="../embeddings/oleObject390.bin"/><Relationship Id="rId62" Type="http://schemas.openxmlformats.org/officeDocument/2006/relationships/oleObject" Target="../embeddings/oleObject39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66.bin"/><Relationship Id="rId15" Type="http://schemas.openxmlformats.org/officeDocument/2006/relationships/image" Target="../media/image374.emf"/><Relationship Id="rId23" Type="http://schemas.openxmlformats.org/officeDocument/2006/relationships/image" Target="../media/image378.emf"/><Relationship Id="rId28" Type="http://schemas.openxmlformats.org/officeDocument/2006/relationships/oleObject" Target="../embeddings/oleObject377.bin"/><Relationship Id="rId36" Type="http://schemas.openxmlformats.org/officeDocument/2006/relationships/oleObject" Target="../embeddings/oleObject381.bin"/><Relationship Id="rId49" Type="http://schemas.openxmlformats.org/officeDocument/2006/relationships/image" Target="../media/image391.emf"/><Relationship Id="rId57" Type="http://schemas.openxmlformats.org/officeDocument/2006/relationships/image" Target="../media/image395.emf"/><Relationship Id="rId10" Type="http://schemas.openxmlformats.org/officeDocument/2006/relationships/oleObject" Target="../embeddings/oleObject368.bin"/><Relationship Id="rId31" Type="http://schemas.openxmlformats.org/officeDocument/2006/relationships/image" Target="../media/image382.emf"/><Relationship Id="rId44" Type="http://schemas.openxmlformats.org/officeDocument/2006/relationships/oleObject" Target="../embeddings/oleObject385.bin"/><Relationship Id="rId52" Type="http://schemas.openxmlformats.org/officeDocument/2006/relationships/oleObject" Target="../embeddings/oleObject389.bin"/><Relationship Id="rId60" Type="http://schemas.openxmlformats.org/officeDocument/2006/relationships/oleObject" Target="../embeddings/oleObject393.bin"/><Relationship Id="rId65" Type="http://schemas.openxmlformats.org/officeDocument/2006/relationships/image" Target="../media/image399.emf"/><Relationship Id="rId4" Type="http://schemas.openxmlformats.org/officeDocument/2006/relationships/oleObject" Target="../embeddings/oleObject365.bin"/><Relationship Id="rId9" Type="http://schemas.openxmlformats.org/officeDocument/2006/relationships/image" Target="../media/image371.emf"/><Relationship Id="rId13" Type="http://schemas.openxmlformats.org/officeDocument/2006/relationships/image" Target="../media/image373.emf"/><Relationship Id="rId18" Type="http://schemas.openxmlformats.org/officeDocument/2006/relationships/oleObject" Target="../embeddings/oleObject372.bin"/><Relationship Id="rId39" Type="http://schemas.openxmlformats.org/officeDocument/2006/relationships/image" Target="../media/image386.emf"/><Relationship Id="rId34" Type="http://schemas.openxmlformats.org/officeDocument/2006/relationships/oleObject" Target="../embeddings/oleObject380.bin"/><Relationship Id="rId50" Type="http://schemas.openxmlformats.org/officeDocument/2006/relationships/oleObject" Target="../embeddings/oleObject388.bin"/><Relationship Id="rId55" Type="http://schemas.openxmlformats.org/officeDocument/2006/relationships/image" Target="../media/image39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1.bin"/><Relationship Id="rId13" Type="http://schemas.openxmlformats.org/officeDocument/2006/relationships/image" Target="../media/image407.emf"/><Relationship Id="rId18" Type="http://schemas.openxmlformats.org/officeDocument/2006/relationships/oleObject" Target="../embeddings/oleObject406.bin"/><Relationship Id="rId26" Type="http://schemas.openxmlformats.org/officeDocument/2006/relationships/oleObject" Target="../embeddings/oleObject410.bin"/><Relationship Id="rId3" Type="http://schemas.openxmlformats.org/officeDocument/2006/relationships/image" Target="../media/image402.emf"/><Relationship Id="rId21" Type="http://schemas.openxmlformats.org/officeDocument/2006/relationships/image" Target="../media/image411.emf"/><Relationship Id="rId7" Type="http://schemas.openxmlformats.org/officeDocument/2006/relationships/image" Target="../media/image404.emf"/><Relationship Id="rId12" Type="http://schemas.openxmlformats.org/officeDocument/2006/relationships/oleObject" Target="../embeddings/oleObject403.bin"/><Relationship Id="rId17" Type="http://schemas.openxmlformats.org/officeDocument/2006/relationships/image" Target="../media/image409.emf"/><Relationship Id="rId25" Type="http://schemas.openxmlformats.org/officeDocument/2006/relationships/image" Target="../media/image413.emf"/><Relationship Id="rId2" Type="http://schemas.openxmlformats.org/officeDocument/2006/relationships/oleObject" Target="../embeddings/oleObject398.bin"/><Relationship Id="rId16" Type="http://schemas.openxmlformats.org/officeDocument/2006/relationships/oleObject" Target="../embeddings/oleObject405.bin"/><Relationship Id="rId20" Type="http://schemas.openxmlformats.org/officeDocument/2006/relationships/oleObject" Target="../embeddings/oleObject407.bin"/><Relationship Id="rId29" Type="http://schemas.openxmlformats.org/officeDocument/2006/relationships/image" Target="../media/image415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00.bin"/><Relationship Id="rId11" Type="http://schemas.openxmlformats.org/officeDocument/2006/relationships/image" Target="../media/image406.emf"/><Relationship Id="rId24" Type="http://schemas.openxmlformats.org/officeDocument/2006/relationships/oleObject" Target="../embeddings/oleObject409.bin"/><Relationship Id="rId5" Type="http://schemas.openxmlformats.org/officeDocument/2006/relationships/image" Target="../media/image403.emf"/><Relationship Id="rId15" Type="http://schemas.openxmlformats.org/officeDocument/2006/relationships/image" Target="../media/image408.emf"/><Relationship Id="rId23" Type="http://schemas.openxmlformats.org/officeDocument/2006/relationships/image" Target="../media/image412.emf"/><Relationship Id="rId28" Type="http://schemas.openxmlformats.org/officeDocument/2006/relationships/oleObject" Target="../embeddings/oleObject411.bin"/><Relationship Id="rId10" Type="http://schemas.openxmlformats.org/officeDocument/2006/relationships/oleObject" Target="../embeddings/oleObject402.bin"/><Relationship Id="rId19" Type="http://schemas.openxmlformats.org/officeDocument/2006/relationships/image" Target="../media/image410.emf"/><Relationship Id="rId4" Type="http://schemas.openxmlformats.org/officeDocument/2006/relationships/oleObject" Target="../embeddings/oleObject399.bin"/><Relationship Id="rId9" Type="http://schemas.openxmlformats.org/officeDocument/2006/relationships/image" Target="../media/image405.emf"/><Relationship Id="rId14" Type="http://schemas.openxmlformats.org/officeDocument/2006/relationships/oleObject" Target="../embeddings/oleObject404.bin"/><Relationship Id="rId22" Type="http://schemas.openxmlformats.org/officeDocument/2006/relationships/oleObject" Target="../embeddings/oleObject408.bin"/><Relationship Id="rId27" Type="http://schemas.openxmlformats.org/officeDocument/2006/relationships/image" Target="../media/image41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5.bin"/><Relationship Id="rId13" Type="http://schemas.openxmlformats.org/officeDocument/2006/relationships/image" Target="../media/image421.emf"/><Relationship Id="rId18" Type="http://schemas.openxmlformats.org/officeDocument/2006/relationships/oleObject" Target="../embeddings/oleObject420.bin"/><Relationship Id="rId3" Type="http://schemas.openxmlformats.org/officeDocument/2006/relationships/image" Target="../media/image416.emf"/><Relationship Id="rId21" Type="http://schemas.openxmlformats.org/officeDocument/2006/relationships/image" Target="../media/image425.emf"/><Relationship Id="rId7" Type="http://schemas.openxmlformats.org/officeDocument/2006/relationships/image" Target="../media/image418.emf"/><Relationship Id="rId12" Type="http://schemas.openxmlformats.org/officeDocument/2006/relationships/oleObject" Target="../embeddings/oleObject417.bin"/><Relationship Id="rId17" Type="http://schemas.openxmlformats.org/officeDocument/2006/relationships/image" Target="../media/image423.emf"/><Relationship Id="rId25" Type="http://schemas.openxmlformats.org/officeDocument/2006/relationships/image" Target="../media/image427.emf"/><Relationship Id="rId2" Type="http://schemas.openxmlformats.org/officeDocument/2006/relationships/oleObject" Target="../embeddings/oleObject412.bin"/><Relationship Id="rId16" Type="http://schemas.openxmlformats.org/officeDocument/2006/relationships/oleObject" Target="../embeddings/oleObject419.bin"/><Relationship Id="rId20" Type="http://schemas.openxmlformats.org/officeDocument/2006/relationships/oleObject" Target="../embeddings/oleObject42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14.bin"/><Relationship Id="rId11" Type="http://schemas.openxmlformats.org/officeDocument/2006/relationships/image" Target="../media/image420.emf"/><Relationship Id="rId24" Type="http://schemas.openxmlformats.org/officeDocument/2006/relationships/oleObject" Target="../embeddings/oleObject423.bin"/><Relationship Id="rId5" Type="http://schemas.openxmlformats.org/officeDocument/2006/relationships/image" Target="../media/image417.emf"/><Relationship Id="rId15" Type="http://schemas.openxmlformats.org/officeDocument/2006/relationships/image" Target="../media/image422.emf"/><Relationship Id="rId23" Type="http://schemas.openxmlformats.org/officeDocument/2006/relationships/image" Target="../media/image426.emf"/><Relationship Id="rId10" Type="http://schemas.openxmlformats.org/officeDocument/2006/relationships/oleObject" Target="../embeddings/oleObject416.bin"/><Relationship Id="rId19" Type="http://schemas.openxmlformats.org/officeDocument/2006/relationships/image" Target="../media/image424.emf"/><Relationship Id="rId4" Type="http://schemas.openxmlformats.org/officeDocument/2006/relationships/oleObject" Target="../embeddings/oleObject413.bin"/><Relationship Id="rId9" Type="http://schemas.openxmlformats.org/officeDocument/2006/relationships/image" Target="../media/image419.emf"/><Relationship Id="rId14" Type="http://schemas.openxmlformats.org/officeDocument/2006/relationships/oleObject" Target="../embeddings/oleObject418.bin"/><Relationship Id="rId22" Type="http://schemas.openxmlformats.org/officeDocument/2006/relationships/oleObject" Target="../embeddings/oleObject422.bin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emf"/><Relationship Id="rId18" Type="http://schemas.openxmlformats.org/officeDocument/2006/relationships/oleObject" Target="../embeddings/oleObject25.bin"/><Relationship Id="rId26" Type="http://schemas.openxmlformats.org/officeDocument/2006/relationships/oleObject" Target="../embeddings/oleObject29.bin"/><Relationship Id="rId39" Type="http://schemas.openxmlformats.org/officeDocument/2006/relationships/image" Target="../media/image35.emf"/><Relationship Id="rId21" Type="http://schemas.openxmlformats.org/officeDocument/2006/relationships/image" Target="../media/image26.emf"/><Relationship Id="rId34" Type="http://schemas.openxmlformats.org/officeDocument/2006/relationships/oleObject" Target="../embeddings/oleObject33.bin"/><Relationship Id="rId42" Type="http://schemas.openxmlformats.org/officeDocument/2006/relationships/oleObject" Target="../embeddings/oleObject37.bin"/><Relationship Id="rId7" Type="http://schemas.openxmlformats.org/officeDocument/2006/relationships/image" Target="../media/image19.emf"/><Relationship Id="rId2" Type="http://schemas.openxmlformats.org/officeDocument/2006/relationships/oleObject" Target="../embeddings/oleObject17.bin"/><Relationship Id="rId16" Type="http://schemas.openxmlformats.org/officeDocument/2006/relationships/oleObject" Target="../embeddings/oleObject24.bin"/><Relationship Id="rId20" Type="http://schemas.openxmlformats.org/officeDocument/2006/relationships/oleObject" Target="../embeddings/oleObject26.bin"/><Relationship Id="rId29" Type="http://schemas.openxmlformats.org/officeDocument/2006/relationships/image" Target="../media/image30.emf"/><Relationship Id="rId41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1.emf"/><Relationship Id="rId24" Type="http://schemas.openxmlformats.org/officeDocument/2006/relationships/oleObject" Target="../embeddings/oleObject28.bin"/><Relationship Id="rId32" Type="http://schemas.openxmlformats.org/officeDocument/2006/relationships/oleObject" Target="../embeddings/oleObject32.bin"/><Relationship Id="rId37" Type="http://schemas.openxmlformats.org/officeDocument/2006/relationships/image" Target="../media/image34.emf"/><Relationship Id="rId40" Type="http://schemas.openxmlformats.org/officeDocument/2006/relationships/oleObject" Target="../embeddings/oleObject36.bin"/><Relationship Id="rId5" Type="http://schemas.openxmlformats.org/officeDocument/2006/relationships/image" Target="../media/image18.emf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oleObject" Target="../embeddings/oleObject30.bin"/><Relationship Id="rId36" Type="http://schemas.openxmlformats.org/officeDocument/2006/relationships/oleObject" Target="../embeddings/oleObject34.bin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25.emf"/><Relationship Id="rId31" Type="http://schemas.openxmlformats.org/officeDocument/2006/relationships/image" Target="../media/image31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0.emf"/><Relationship Id="rId14" Type="http://schemas.openxmlformats.org/officeDocument/2006/relationships/oleObject" Target="../embeddings/oleObject23.bin"/><Relationship Id="rId22" Type="http://schemas.openxmlformats.org/officeDocument/2006/relationships/oleObject" Target="../embeddings/oleObject27.bin"/><Relationship Id="rId27" Type="http://schemas.openxmlformats.org/officeDocument/2006/relationships/image" Target="../media/image29.emf"/><Relationship Id="rId30" Type="http://schemas.openxmlformats.org/officeDocument/2006/relationships/oleObject" Target="../embeddings/oleObject31.bin"/><Relationship Id="rId35" Type="http://schemas.openxmlformats.org/officeDocument/2006/relationships/image" Target="../media/image33.emf"/><Relationship Id="rId43" Type="http://schemas.openxmlformats.org/officeDocument/2006/relationships/image" Target="../media/image37.emf"/><Relationship Id="rId8" Type="http://schemas.openxmlformats.org/officeDocument/2006/relationships/oleObject" Target="../embeddings/oleObject20.bin"/><Relationship Id="rId3" Type="http://schemas.openxmlformats.org/officeDocument/2006/relationships/image" Target="../media/image17.emf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33" Type="http://schemas.openxmlformats.org/officeDocument/2006/relationships/image" Target="../media/image32.emf"/><Relationship Id="rId38" Type="http://schemas.openxmlformats.org/officeDocument/2006/relationships/oleObject" Target="../embeddings/oleObject35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7.bin"/><Relationship Id="rId13" Type="http://schemas.openxmlformats.org/officeDocument/2006/relationships/image" Target="../media/image433.emf"/><Relationship Id="rId18" Type="http://schemas.openxmlformats.org/officeDocument/2006/relationships/oleObject" Target="../embeddings/oleObject432.bin"/><Relationship Id="rId3" Type="http://schemas.openxmlformats.org/officeDocument/2006/relationships/image" Target="../media/image428.emf"/><Relationship Id="rId7" Type="http://schemas.openxmlformats.org/officeDocument/2006/relationships/image" Target="../media/image430.emf"/><Relationship Id="rId12" Type="http://schemas.openxmlformats.org/officeDocument/2006/relationships/oleObject" Target="../embeddings/oleObject429.bin"/><Relationship Id="rId17" Type="http://schemas.openxmlformats.org/officeDocument/2006/relationships/image" Target="../media/image435.emf"/><Relationship Id="rId2" Type="http://schemas.openxmlformats.org/officeDocument/2006/relationships/oleObject" Target="../embeddings/oleObject424.bin"/><Relationship Id="rId16" Type="http://schemas.openxmlformats.org/officeDocument/2006/relationships/oleObject" Target="../embeddings/oleObject43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26.bin"/><Relationship Id="rId11" Type="http://schemas.openxmlformats.org/officeDocument/2006/relationships/image" Target="../media/image432.emf"/><Relationship Id="rId5" Type="http://schemas.openxmlformats.org/officeDocument/2006/relationships/image" Target="../media/image429.emf"/><Relationship Id="rId15" Type="http://schemas.openxmlformats.org/officeDocument/2006/relationships/image" Target="../media/image434.emf"/><Relationship Id="rId10" Type="http://schemas.openxmlformats.org/officeDocument/2006/relationships/oleObject" Target="../embeddings/oleObject428.bin"/><Relationship Id="rId19" Type="http://schemas.openxmlformats.org/officeDocument/2006/relationships/image" Target="../media/image436.emf"/><Relationship Id="rId4" Type="http://schemas.openxmlformats.org/officeDocument/2006/relationships/oleObject" Target="../embeddings/oleObject425.bin"/><Relationship Id="rId9" Type="http://schemas.openxmlformats.org/officeDocument/2006/relationships/image" Target="../media/image431.emf"/><Relationship Id="rId14" Type="http://schemas.openxmlformats.org/officeDocument/2006/relationships/oleObject" Target="../embeddings/oleObject430.bin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.emf"/><Relationship Id="rId18" Type="http://schemas.openxmlformats.org/officeDocument/2006/relationships/oleObject" Target="../embeddings/oleObject441.bin"/><Relationship Id="rId26" Type="http://schemas.openxmlformats.org/officeDocument/2006/relationships/oleObject" Target="../embeddings/oleObject445.bin"/><Relationship Id="rId39" Type="http://schemas.openxmlformats.org/officeDocument/2006/relationships/image" Target="../media/image455.emf"/><Relationship Id="rId21" Type="http://schemas.openxmlformats.org/officeDocument/2006/relationships/image" Target="../media/image446.emf"/><Relationship Id="rId34" Type="http://schemas.openxmlformats.org/officeDocument/2006/relationships/oleObject" Target="../embeddings/oleObject449.bin"/><Relationship Id="rId7" Type="http://schemas.openxmlformats.org/officeDocument/2006/relationships/image" Target="../media/image439.emf"/><Relationship Id="rId2" Type="http://schemas.openxmlformats.org/officeDocument/2006/relationships/oleObject" Target="../embeddings/oleObject433.bin"/><Relationship Id="rId16" Type="http://schemas.openxmlformats.org/officeDocument/2006/relationships/oleObject" Target="../embeddings/oleObject440.bin"/><Relationship Id="rId20" Type="http://schemas.openxmlformats.org/officeDocument/2006/relationships/oleObject" Target="../embeddings/oleObject442.bin"/><Relationship Id="rId29" Type="http://schemas.openxmlformats.org/officeDocument/2006/relationships/image" Target="../media/image450.emf"/><Relationship Id="rId41" Type="http://schemas.openxmlformats.org/officeDocument/2006/relationships/image" Target="../media/image456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441.emf"/><Relationship Id="rId24" Type="http://schemas.openxmlformats.org/officeDocument/2006/relationships/oleObject" Target="../embeddings/oleObject444.bin"/><Relationship Id="rId32" Type="http://schemas.openxmlformats.org/officeDocument/2006/relationships/oleObject" Target="../embeddings/oleObject448.bin"/><Relationship Id="rId37" Type="http://schemas.openxmlformats.org/officeDocument/2006/relationships/image" Target="../media/image454.emf"/><Relationship Id="rId40" Type="http://schemas.openxmlformats.org/officeDocument/2006/relationships/oleObject" Target="../embeddings/oleObject452.bin"/><Relationship Id="rId5" Type="http://schemas.openxmlformats.org/officeDocument/2006/relationships/image" Target="../media/image438.emf"/><Relationship Id="rId15" Type="http://schemas.openxmlformats.org/officeDocument/2006/relationships/image" Target="../media/image443.emf"/><Relationship Id="rId23" Type="http://schemas.openxmlformats.org/officeDocument/2006/relationships/image" Target="../media/image447.emf"/><Relationship Id="rId28" Type="http://schemas.openxmlformats.org/officeDocument/2006/relationships/oleObject" Target="../embeddings/oleObject446.bin"/><Relationship Id="rId36" Type="http://schemas.openxmlformats.org/officeDocument/2006/relationships/oleObject" Target="../embeddings/oleObject450.bin"/><Relationship Id="rId10" Type="http://schemas.openxmlformats.org/officeDocument/2006/relationships/oleObject" Target="../embeddings/oleObject437.bin"/><Relationship Id="rId19" Type="http://schemas.openxmlformats.org/officeDocument/2006/relationships/image" Target="../media/image445.emf"/><Relationship Id="rId31" Type="http://schemas.openxmlformats.org/officeDocument/2006/relationships/image" Target="../media/image451.emf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440.emf"/><Relationship Id="rId14" Type="http://schemas.openxmlformats.org/officeDocument/2006/relationships/oleObject" Target="../embeddings/oleObject439.bin"/><Relationship Id="rId22" Type="http://schemas.openxmlformats.org/officeDocument/2006/relationships/oleObject" Target="../embeddings/oleObject443.bin"/><Relationship Id="rId27" Type="http://schemas.openxmlformats.org/officeDocument/2006/relationships/image" Target="../media/image449.emf"/><Relationship Id="rId30" Type="http://schemas.openxmlformats.org/officeDocument/2006/relationships/oleObject" Target="../embeddings/oleObject447.bin"/><Relationship Id="rId35" Type="http://schemas.openxmlformats.org/officeDocument/2006/relationships/image" Target="../media/image453.emf"/><Relationship Id="rId8" Type="http://schemas.openxmlformats.org/officeDocument/2006/relationships/oleObject" Target="../embeddings/oleObject436.bin"/><Relationship Id="rId3" Type="http://schemas.openxmlformats.org/officeDocument/2006/relationships/image" Target="../media/image437.emf"/><Relationship Id="rId12" Type="http://schemas.openxmlformats.org/officeDocument/2006/relationships/oleObject" Target="../embeddings/oleObject438.bin"/><Relationship Id="rId17" Type="http://schemas.openxmlformats.org/officeDocument/2006/relationships/image" Target="../media/image444.emf"/><Relationship Id="rId25" Type="http://schemas.openxmlformats.org/officeDocument/2006/relationships/image" Target="../media/image448.emf"/><Relationship Id="rId33" Type="http://schemas.openxmlformats.org/officeDocument/2006/relationships/image" Target="../media/image452.emf"/><Relationship Id="rId38" Type="http://schemas.openxmlformats.org/officeDocument/2006/relationships/oleObject" Target="../embeddings/oleObject451.bin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2.emf"/><Relationship Id="rId18" Type="http://schemas.openxmlformats.org/officeDocument/2006/relationships/oleObject" Target="../embeddings/oleObject461.bin"/><Relationship Id="rId26" Type="http://schemas.openxmlformats.org/officeDocument/2006/relationships/oleObject" Target="../embeddings/oleObject465.bin"/><Relationship Id="rId21" Type="http://schemas.openxmlformats.org/officeDocument/2006/relationships/image" Target="../media/image466.emf"/><Relationship Id="rId34" Type="http://schemas.openxmlformats.org/officeDocument/2006/relationships/oleObject" Target="../embeddings/oleObject469.bin"/><Relationship Id="rId7" Type="http://schemas.openxmlformats.org/officeDocument/2006/relationships/image" Target="../media/image459.emf"/><Relationship Id="rId12" Type="http://schemas.openxmlformats.org/officeDocument/2006/relationships/oleObject" Target="../embeddings/oleObject458.bin"/><Relationship Id="rId17" Type="http://schemas.openxmlformats.org/officeDocument/2006/relationships/image" Target="../media/image464.emf"/><Relationship Id="rId25" Type="http://schemas.openxmlformats.org/officeDocument/2006/relationships/image" Target="../media/image468.emf"/><Relationship Id="rId33" Type="http://schemas.openxmlformats.org/officeDocument/2006/relationships/image" Target="../media/image472.emf"/><Relationship Id="rId2" Type="http://schemas.openxmlformats.org/officeDocument/2006/relationships/oleObject" Target="../embeddings/oleObject453.bin"/><Relationship Id="rId16" Type="http://schemas.openxmlformats.org/officeDocument/2006/relationships/oleObject" Target="../embeddings/oleObject460.bin"/><Relationship Id="rId20" Type="http://schemas.openxmlformats.org/officeDocument/2006/relationships/oleObject" Target="../embeddings/oleObject462.bin"/><Relationship Id="rId29" Type="http://schemas.openxmlformats.org/officeDocument/2006/relationships/image" Target="../media/image470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55.bin"/><Relationship Id="rId11" Type="http://schemas.openxmlformats.org/officeDocument/2006/relationships/image" Target="../media/image461.emf"/><Relationship Id="rId24" Type="http://schemas.openxmlformats.org/officeDocument/2006/relationships/oleObject" Target="../embeddings/oleObject464.bin"/><Relationship Id="rId32" Type="http://schemas.openxmlformats.org/officeDocument/2006/relationships/oleObject" Target="../embeddings/oleObject468.bin"/><Relationship Id="rId37" Type="http://schemas.openxmlformats.org/officeDocument/2006/relationships/image" Target="../media/image474.emf"/><Relationship Id="rId5" Type="http://schemas.openxmlformats.org/officeDocument/2006/relationships/image" Target="../media/image458.emf"/><Relationship Id="rId15" Type="http://schemas.openxmlformats.org/officeDocument/2006/relationships/image" Target="../media/image463.emf"/><Relationship Id="rId23" Type="http://schemas.openxmlformats.org/officeDocument/2006/relationships/image" Target="../media/image467.emf"/><Relationship Id="rId28" Type="http://schemas.openxmlformats.org/officeDocument/2006/relationships/oleObject" Target="../embeddings/oleObject466.bin"/><Relationship Id="rId36" Type="http://schemas.openxmlformats.org/officeDocument/2006/relationships/oleObject" Target="../embeddings/oleObject470.bin"/><Relationship Id="rId10" Type="http://schemas.openxmlformats.org/officeDocument/2006/relationships/oleObject" Target="../embeddings/oleObject457.bin"/><Relationship Id="rId19" Type="http://schemas.openxmlformats.org/officeDocument/2006/relationships/image" Target="../media/image465.emf"/><Relationship Id="rId31" Type="http://schemas.openxmlformats.org/officeDocument/2006/relationships/image" Target="../media/image471.emf"/><Relationship Id="rId4" Type="http://schemas.openxmlformats.org/officeDocument/2006/relationships/oleObject" Target="../embeddings/oleObject454.bin"/><Relationship Id="rId9" Type="http://schemas.openxmlformats.org/officeDocument/2006/relationships/image" Target="../media/image460.emf"/><Relationship Id="rId14" Type="http://schemas.openxmlformats.org/officeDocument/2006/relationships/oleObject" Target="../embeddings/oleObject459.bin"/><Relationship Id="rId22" Type="http://schemas.openxmlformats.org/officeDocument/2006/relationships/oleObject" Target="../embeddings/oleObject463.bin"/><Relationship Id="rId27" Type="http://schemas.openxmlformats.org/officeDocument/2006/relationships/image" Target="../media/image469.emf"/><Relationship Id="rId30" Type="http://schemas.openxmlformats.org/officeDocument/2006/relationships/oleObject" Target="../embeddings/oleObject467.bin"/><Relationship Id="rId35" Type="http://schemas.openxmlformats.org/officeDocument/2006/relationships/image" Target="../media/image473.emf"/><Relationship Id="rId8" Type="http://schemas.openxmlformats.org/officeDocument/2006/relationships/oleObject" Target="../embeddings/oleObject456.bin"/><Relationship Id="rId3" Type="http://schemas.openxmlformats.org/officeDocument/2006/relationships/image" Target="../media/image457.emf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emf"/><Relationship Id="rId18" Type="http://schemas.openxmlformats.org/officeDocument/2006/relationships/oleObject" Target="../embeddings/oleObject479.bin"/><Relationship Id="rId26" Type="http://schemas.openxmlformats.org/officeDocument/2006/relationships/oleObject" Target="../embeddings/oleObject483.bin"/><Relationship Id="rId3" Type="http://schemas.openxmlformats.org/officeDocument/2006/relationships/image" Target="../media/image475.emf"/><Relationship Id="rId21" Type="http://schemas.openxmlformats.org/officeDocument/2006/relationships/image" Target="../media/image484.emf"/><Relationship Id="rId34" Type="http://schemas.openxmlformats.org/officeDocument/2006/relationships/oleObject" Target="../embeddings/oleObject487.bin"/><Relationship Id="rId7" Type="http://schemas.openxmlformats.org/officeDocument/2006/relationships/image" Target="../media/image477.emf"/><Relationship Id="rId12" Type="http://schemas.openxmlformats.org/officeDocument/2006/relationships/oleObject" Target="../embeddings/oleObject476.bin"/><Relationship Id="rId17" Type="http://schemas.openxmlformats.org/officeDocument/2006/relationships/image" Target="../media/image482.emf"/><Relationship Id="rId25" Type="http://schemas.openxmlformats.org/officeDocument/2006/relationships/image" Target="../media/image486.emf"/><Relationship Id="rId33" Type="http://schemas.openxmlformats.org/officeDocument/2006/relationships/image" Target="../media/image490.emf"/><Relationship Id="rId2" Type="http://schemas.openxmlformats.org/officeDocument/2006/relationships/oleObject" Target="../embeddings/oleObject471.bin"/><Relationship Id="rId16" Type="http://schemas.openxmlformats.org/officeDocument/2006/relationships/oleObject" Target="../embeddings/oleObject478.bin"/><Relationship Id="rId20" Type="http://schemas.openxmlformats.org/officeDocument/2006/relationships/oleObject" Target="../embeddings/oleObject480.bin"/><Relationship Id="rId29" Type="http://schemas.openxmlformats.org/officeDocument/2006/relationships/image" Target="../media/image488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73.bin"/><Relationship Id="rId11" Type="http://schemas.openxmlformats.org/officeDocument/2006/relationships/image" Target="../media/image479.emf"/><Relationship Id="rId24" Type="http://schemas.openxmlformats.org/officeDocument/2006/relationships/oleObject" Target="../embeddings/oleObject482.bin"/><Relationship Id="rId32" Type="http://schemas.openxmlformats.org/officeDocument/2006/relationships/oleObject" Target="../embeddings/oleObject486.bin"/><Relationship Id="rId5" Type="http://schemas.openxmlformats.org/officeDocument/2006/relationships/image" Target="../media/image476.emf"/><Relationship Id="rId15" Type="http://schemas.openxmlformats.org/officeDocument/2006/relationships/image" Target="../media/image481.emf"/><Relationship Id="rId23" Type="http://schemas.openxmlformats.org/officeDocument/2006/relationships/image" Target="../media/image485.emf"/><Relationship Id="rId28" Type="http://schemas.openxmlformats.org/officeDocument/2006/relationships/oleObject" Target="../embeddings/oleObject484.bin"/><Relationship Id="rId10" Type="http://schemas.openxmlformats.org/officeDocument/2006/relationships/oleObject" Target="../embeddings/oleObject475.bin"/><Relationship Id="rId19" Type="http://schemas.openxmlformats.org/officeDocument/2006/relationships/image" Target="../media/image483.emf"/><Relationship Id="rId31" Type="http://schemas.openxmlformats.org/officeDocument/2006/relationships/image" Target="../media/image489.emf"/><Relationship Id="rId4" Type="http://schemas.openxmlformats.org/officeDocument/2006/relationships/oleObject" Target="../embeddings/oleObject472.bin"/><Relationship Id="rId9" Type="http://schemas.openxmlformats.org/officeDocument/2006/relationships/image" Target="../media/image478.emf"/><Relationship Id="rId14" Type="http://schemas.openxmlformats.org/officeDocument/2006/relationships/oleObject" Target="../embeddings/oleObject477.bin"/><Relationship Id="rId22" Type="http://schemas.openxmlformats.org/officeDocument/2006/relationships/oleObject" Target="../embeddings/oleObject481.bin"/><Relationship Id="rId27" Type="http://schemas.openxmlformats.org/officeDocument/2006/relationships/image" Target="../media/image487.emf"/><Relationship Id="rId30" Type="http://schemas.openxmlformats.org/officeDocument/2006/relationships/oleObject" Target="../embeddings/oleObject485.bin"/><Relationship Id="rId35" Type="http://schemas.openxmlformats.org/officeDocument/2006/relationships/image" Target="../media/image491.emf"/><Relationship Id="rId8" Type="http://schemas.openxmlformats.org/officeDocument/2006/relationships/oleObject" Target="../embeddings/oleObject47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1.bin"/><Relationship Id="rId13" Type="http://schemas.openxmlformats.org/officeDocument/2006/relationships/image" Target="../media/image497.emf"/><Relationship Id="rId3" Type="http://schemas.openxmlformats.org/officeDocument/2006/relationships/image" Target="../media/image492.emf"/><Relationship Id="rId7" Type="http://schemas.openxmlformats.org/officeDocument/2006/relationships/image" Target="../media/image494.emf"/><Relationship Id="rId12" Type="http://schemas.openxmlformats.org/officeDocument/2006/relationships/oleObject" Target="../embeddings/oleObject493.bin"/><Relationship Id="rId17" Type="http://schemas.openxmlformats.org/officeDocument/2006/relationships/image" Target="../media/image499.emf"/><Relationship Id="rId2" Type="http://schemas.openxmlformats.org/officeDocument/2006/relationships/oleObject" Target="../embeddings/oleObject488.bin"/><Relationship Id="rId16" Type="http://schemas.openxmlformats.org/officeDocument/2006/relationships/oleObject" Target="../embeddings/oleObject49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90.bin"/><Relationship Id="rId11" Type="http://schemas.openxmlformats.org/officeDocument/2006/relationships/image" Target="../media/image496.emf"/><Relationship Id="rId5" Type="http://schemas.openxmlformats.org/officeDocument/2006/relationships/image" Target="../media/image493.emf"/><Relationship Id="rId15" Type="http://schemas.openxmlformats.org/officeDocument/2006/relationships/image" Target="../media/image498.emf"/><Relationship Id="rId10" Type="http://schemas.openxmlformats.org/officeDocument/2006/relationships/oleObject" Target="../embeddings/oleObject492.bin"/><Relationship Id="rId4" Type="http://schemas.openxmlformats.org/officeDocument/2006/relationships/oleObject" Target="../embeddings/oleObject489.bin"/><Relationship Id="rId9" Type="http://schemas.openxmlformats.org/officeDocument/2006/relationships/image" Target="../media/image495.emf"/><Relationship Id="rId14" Type="http://schemas.openxmlformats.org/officeDocument/2006/relationships/oleObject" Target="../embeddings/oleObject49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9.bin"/><Relationship Id="rId13" Type="http://schemas.openxmlformats.org/officeDocument/2006/relationships/image" Target="../media/image505.emf"/><Relationship Id="rId18" Type="http://schemas.openxmlformats.org/officeDocument/2006/relationships/oleObject" Target="../embeddings/oleObject504.bin"/><Relationship Id="rId26" Type="http://schemas.openxmlformats.org/officeDocument/2006/relationships/oleObject" Target="../embeddings/oleObject508.bin"/><Relationship Id="rId3" Type="http://schemas.openxmlformats.org/officeDocument/2006/relationships/image" Target="../media/image500.emf"/><Relationship Id="rId21" Type="http://schemas.openxmlformats.org/officeDocument/2006/relationships/image" Target="../media/image509.emf"/><Relationship Id="rId7" Type="http://schemas.openxmlformats.org/officeDocument/2006/relationships/image" Target="../media/image502.emf"/><Relationship Id="rId12" Type="http://schemas.openxmlformats.org/officeDocument/2006/relationships/oleObject" Target="../embeddings/oleObject501.bin"/><Relationship Id="rId17" Type="http://schemas.openxmlformats.org/officeDocument/2006/relationships/image" Target="../media/image507.emf"/><Relationship Id="rId25" Type="http://schemas.openxmlformats.org/officeDocument/2006/relationships/image" Target="../media/image511.emf"/><Relationship Id="rId2" Type="http://schemas.openxmlformats.org/officeDocument/2006/relationships/oleObject" Target="../embeddings/oleObject496.bin"/><Relationship Id="rId16" Type="http://schemas.openxmlformats.org/officeDocument/2006/relationships/oleObject" Target="../embeddings/oleObject503.bin"/><Relationship Id="rId20" Type="http://schemas.openxmlformats.org/officeDocument/2006/relationships/oleObject" Target="../embeddings/oleObject505.bin"/><Relationship Id="rId29" Type="http://schemas.openxmlformats.org/officeDocument/2006/relationships/image" Target="../media/image513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8.bin"/><Relationship Id="rId11" Type="http://schemas.openxmlformats.org/officeDocument/2006/relationships/image" Target="../media/image504.emf"/><Relationship Id="rId24" Type="http://schemas.openxmlformats.org/officeDocument/2006/relationships/oleObject" Target="../embeddings/oleObject507.bin"/><Relationship Id="rId5" Type="http://schemas.openxmlformats.org/officeDocument/2006/relationships/image" Target="../media/image501.emf"/><Relationship Id="rId15" Type="http://schemas.openxmlformats.org/officeDocument/2006/relationships/image" Target="../media/image506.emf"/><Relationship Id="rId23" Type="http://schemas.openxmlformats.org/officeDocument/2006/relationships/image" Target="../media/image510.emf"/><Relationship Id="rId28" Type="http://schemas.openxmlformats.org/officeDocument/2006/relationships/oleObject" Target="../embeddings/oleObject509.bin"/><Relationship Id="rId10" Type="http://schemas.openxmlformats.org/officeDocument/2006/relationships/oleObject" Target="../embeddings/oleObject500.bin"/><Relationship Id="rId19" Type="http://schemas.openxmlformats.org/officeDocument/2006/relationships/image" Target="../media/image508.emf"/><Relationship Id="rId4" Type="http://schemas.openxmlformats.org/officeDocument/2006/relationships/oleObject" Target="../embeddings/oleObject497.bin"/><Relationship Id="rId9" Type="http://schemas.openxmlformats.org/officeDocument/2006/relationships/image" Target="../media/image503.emf"/><Relationship Id="rId14" Type="http://schemas.openxmlformats.org/officeDocument/2006/relationships/oleObject" Target="../embeddings/oleObject502.bin"/><Relationship Id="rId22" Type="http://schemas.openxmlformats.org/officeDocument/2006/relationships/oleObject" Target="../embeddings/oleObject506.bin"/><Relationship Id="rId27" Type="http://schemas.openxmlformats.org/officeDocument/2006/relationships/image" Target="../media/image512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emf"/><Relationship Id="rId18" Type="http://schemas.openxmlformats.org/officeDocument/2006/relationships/oleObject" Target="../embeddings/oleObject46.bin"/><Relationship Id="rId26" Type="http://schemas.openxmlformats.org/officeDocument/2006/relationships/oleObject" Target="../embeddings/oleObject50.bin"/><Relationship Id="rId39" Type="http://schemas.openxmlformats.org/officeDocument/2006/relationships/image" Target="../media/image56.emf"/><Relationship Id="rId21" Type="http://schemas.openxmlformats.org/officeDocument/2006/relationships/image" Target="../media/image47.emf"/><Relationship Id="rId34" Type="http://schemas.openxmlformats.org/officeDocument/2006/relationships/oleObject" Target="../embeddings/oleObject54.bin"/><Relationship Id="rId42" Type="http://schemas.openxmlformats.org/officeDocument/2006/relationships/oleObject" Target="../embeddings/oleObject58.bin"/><Relationship Id="rId47" Type="http://schemas.openxmlformats.org/officeDocument/2006/relationships/oleObject" Target="../embeddings/oleObject61.bin"/><Relationship Id="rId7" Type="http://schemas.openxmlformats.org/officeDocument/2006/relationships/image" Target="../media/image40.emf"/><Relationship Id="rId2" Type="http://schemas.openxmlformats.org/officeDocument/2006/relationships/oleObject" Target="../embeddings/oleObject38.bin"/><Relationship Id="rId16" Type="http://schemas.openxmlformats.org/officeDocument/2006/relationships/oleObject" Target="../embeddings/oleObject45.bin"/><Relationship Id="rId29" Type="http://schemas.openxmlformats.org/officeDocument/2006/relationships/image" Target="../media/image51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2.emf"/><Relationship Id="rId24" Type="http://schemas.openxmlformats.org/officeDocument/2006/relationships/oleObject" Target="../embeddings/oleObject49.bin"/><Relationship Id="rId32" Type="http://schemas.openxmlformats.org/officeDocument/2006/relationships/oleObject" Target="../embeddings/oleObject53.bin"/><Relationship Id="rId37" Type="http://schemas.openxmlformats.org/officeDocument/2006/relationships/image" Target="../media/image55.emf"/><Relationship Id="rId40" Type="http://schemas.openxmlformats.org/officeDocument/2006/relationships/oleObject" Target="../embeddings/oleObject57.bin"/><Relationship Id="rId45" Type="http://schemas.openxmlformats.org/officeDocument/2006/relationships/image" Target="../media/image59.emf"/><Relationship Id="rId5" Type="http://schemas.openxmlformats.org/officeDocument/2006/relationships/image" Target="../media/image39.emf"/><Relationship Id="rId15" Type="http://schemas.openxmlformats.org/officeDocument/2006/relationships/image" Target="../media/image44.emf"/><Relationship Id="rId23" Type="http://schemas.openxmlformats.org/officeDocument/2006/relationships/image" Target="../media/image48.emf"/><Relationship Id="rId28" Type="http://schemas.openxmlformats.org/officeDocument/2006/relationships/oleObject" Target="../embeddings/oleObject51.bin"/><Relationship Id="rId36" Type="http://schemas.openxmlformats.org/officeDocument/2006/relationships/oleObject" Target="../embeddings/oleObject55.bin"/><Relationship Id="rId10" Type="http://schemas.openxmlformats.org/officeDocument/2006/relationships/oleObject" Target="../embeddings/oleObject42.bin"/><Relationship Id="rId19" Type="http://schemas.openxmlformats.org/officeDocument/2006/relationships/image" Target="../media/image46.emf"/><Relationship Id="rId31" Type="http://schemas.openxmlformats.org/officeDocument/2006/relationships/image" Target="../media/image52.wmf"/><Relationship Id="rId44" Type="http://schemas.openxmlformats.org/officeDocument/2006/relationships/oleObject" Target="../embeddings/oleObject59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44.bin"/><Relationship Id="rId22" Type="http://schemas.openxmlformats.org/officeDocument/2006/relationships/oleObject" Target="../embeddings/oleObject48.bin"/><Relationship Id="rId27" Type="http://schemas.openxmlformats.org/officeDocument/2006/relationships/image" Target="../media/image50.emf"/><Relationship Id="rId30" Type="http://schemas.openxmlformats.org/officeDocument/2006/relationships/oleObject" Target="../embeddings/oleObject52.bin"/><Relationship Id="rId35" Type="http://schemas.openxmlformats.org/officeDocument/2006/relationships/image" Target="../media/image54.emf"/><Relationship Id="rId43" Type="http://schemas.openxmlformats.org/officeDocument/2006/relationships/image" Target="../media/image58.emf"/><Relationship Id="rId48" Type="http://schemas.openxmlformats.org/officeDocument/2006/relationships/image" Target="../media/image60.emf"/><Relationship Id="rId8" Type="http://schemas.openxmlformats.org/officeDocument/2006/relationships/oleObject" Target="../embeddings/oleObject41.bin"/><Relationship Id="rId3" Type="http://schemas.openxmlformats.org/officeDocument/2006/relationships/image" Target="../media/image38.emf"/><Relationship Id="rId12" Type="http://schemas.openxmlformats.org/officeDocument/2006/relationships/oleObject" Target="../embeddings/oleObject43.bin"/><Relationship Id="rId17" Type="http://schemas.openxmlformats.org/officeDocument/2006/relationships/image" Target="../media/image45.emf"/><Relationship Id="rId25" Type="http://schemas.openxmlformats.org/officeDocument/2006/relationships/image" Target="../media/image49.emf"/><Relationship Id="rId33" Type="http://schemas.openxmlformats.org/officeDocument/2006/relationships/image" Target="../media/image53.emf"/><Relationship Id="rId38" Type="http://schemas.openxmlformats.org/officeDocument/2006/relationships/oleObject" Target="../embeddings/oleObject56.bin"/><Relationship Id="rId46" Type="http://schemas.openxmlformats.org/officeDocument/2006/relationships/oleObject" Target="../embeddings/oleObject60.bin"/><Relationship Id="rId20" Type="http://schemas.openxmlformats.org/officeDocument/2006/relationships/oleObject" Target="../embeddings/oleObject47.bin"/><Relationship Id="rId41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oleObject" Target="../embeddings/oleObject67.bin"/><Relationship Id="rId18" Type="http://schemas.openxmlformats.org/officeDocument/2006/relationships/image" Target="../media/image68.emf"/><Relationship Id="rId26" Type="http://schemas.openxmlformats.org/officeDocument/2006/relationships/image" Target="../media/image72.emf"/><Relationship Id="rId3" Type="http://schemas.openxmlformats.org/officeDocument/2006/relationships/oleObject" Target="../embeddings/oleObject62.bin"/><Relationship Id="rId21" Type="http://schemas.openxmlformats.org/officeDocument/2006/relationships/oleObject" Target="../embeddings/oleObject71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65.emf"/><Relationship Id="rId17" Type="http://schemas.openxmlformats.org/officeDocument/2006/relationships/oleObject" Target="../embeddings/oleObject69.bin"/><Relationship Id="rId25" Type="http://schemas.openxmlformats.org/officeDocument/2006/relationships/oleObject" Target="../embeddings/oleObject73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7.emf"/><Relationship Id="rId20" Type="http://schemas.openxmlformats.org/officeDocument/2006/relationships/image" Target="../media/image69.emf"/><Relationship Id="rId29" Type="http://schemas.openxmlformats.org/officeDocument/2006/relationships/oleObject" Target="../embeddings/oleObject75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emf"/><Relationship Id="rId11" Type="http://schemas.openxmlformats.org/officeDocument/2006/relationships/oleObject" Target="../embeddings/oleObject66.bin"/><Relationship Id="rId24" Type="http://schemas.openxmlformats.org/officeDocument/2006/relationships/image" Target="../media/image71.emf"/><Relationship Id="rId32" Type="http://schemas.openxmlformats.org/officeDocument/2006/relationships/image" Target="../media/image75.emf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23" Type="http://schemas.openxmlformats.org/officeDocument/2006/relationships/oleObject" Target="../embeddings/oleObject72.bin"/><Relationship Id="rId28" Type="http://schemas.openxmlformats.org/officeDocument/2006/relationships/image" Target="../media/image73.emf"/><Relationship Id="rId10" Type="http://schemas.openxmlformats.org/officeDocument/2006/relationships/image" Target="../media/image64.emf"/><Relationship Id="rId19" Type="http://schemas.openxmlformats.org/officeDocument/2006/relationships/oleObject" Target="../embeddings/oleObject70.bin"/><Relationship Id="rId31" Type="http://schemas.openxmlformats.org/officeDocument/2006/relationships/oleObject" Target="../embeddings/oleObject76.bin"/><Relationship Id="rId4" Type="http://schemas.openxmlformats.org/officeDocument/2006/relationships/image" Target="../media/image61.e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66.emf"/><Relationship Id="rId22" Type="http://schemas.openxmlformats.org/officeDocument/2006/relationships/image" Target="../media/image70.emf"/><Relationship Id="rId27" Type="http://schemas.openxmlformats.org/officeDocument/2006/relationships/oleObject" Target="../embeddings/oleObject74.bin"/><Relationship Id="rId30" Type="http://schemas.openxmlformats.org/officeDocument/2006/relationships/image" Target="../media/image7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12" Type="http://schemas.openxmlformats.org/officeDocument/2006/relationships/oleObject" Target="../embeddings/oleObject82.bin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0.emf"/><Relationship Id="rId5" Type="http://schemas.openxmlformats.org/officeDocument/2006/relationships/image" Target="../media/image77.e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7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87.emf"/><Relationship Id="rId18" Type="http://schemas.openxmlformats.org/officeDocument/2006/relationships/oleObject" Target="../embeddings/oleObject91.bin"/><Relationship Id="rId3" Type="http://schemas.openxmlformats.org/officeDocument/2006/relationships/image" Target="../media/image82.emf"/><Relationship Id="rId21" Type="http://schemas.openxmlformats.org/officeDocument/2006/relationships/image" Target="../media/image91.emf"/><Relationship Id="rId7" Type="http://schemas.openxmlformats.org/officeDocument/2006/relationships/image" Target="../media/image84.emf"/><Relationship Id="rId12" Type="http://schemas.openxmlformats.org/officeDocument/2006/relationships/oleObject" Target="../embeddings/oleObject88.bin"/><Relationship Id="rId17" Type="http://schemas.openxmlformats.org/officeDocument/2006/relationships/image" Target="../media/image89.emf"/><Relationship Id="rId2" Type="http://schemas.openxmlformats.org/officeDocument/2006/relationships/oleObject" Target="../embeddings/oleObject83.bin"/><Relationship Id="rId16" Type="http://schemas.openxmlformats.org/officeDocument/2006/relationships/oleObject" Target="../embeddings/oleObject90.bin"/><Relationship Id="rId20" Type="http://schemas.openxmlformats.org/officeDocument/2006/relationships/oleObject" Target="../embeddings/oleObject9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86.emf"/><Relationship Id="rId24" Type="http://schemas.openxmlformats.org/officeDocument/2006/relationships/image" Target="../media/image93.emf"/><Relationship Id="rId5" Type="http://schemas.openxmlformats.org/officeDocument/2006/relationships/image" Target="../media/image83.emf"/><Relationship Id="rId15" Type="http://schemas.openxmlformats.org/officeDocument/2006/relationships/image" Target="../media/image88.emf"/><Relationship Id="rId23" Type="http://schemas.openxmlformats.org/officeDocument/2006/relationships/oleObject" Target="../embeddings/oleObject93.bin"/><Relationship Id="rId10" Type="http://schemas.openxmlformats.org/officeDocument/2006/relationships/oleObject" Target="../embeddings/oleObject87.bin"/><Relationship Id="rId19" Type="http://schemas.openxmlformats.org/officeDocument/2006/relationships/image" Target="../media/image90.emf"/><Relationship Id="rId4" Type="http://schemas.openxmlformats.org/officeDocument/2006/relationships/oleObject" Target="../embeddings/oleObject84.bin"/><Relationship Id="rId9" Type="http://schemas.openxmlformats.org/officeDocument/2006/relationships/image" Target="../media/image85.emf"/><Relationship Id="rId14" Type="http://schemas.openxmlformats.org/officeDocument/2006/relationships/oleObject" Target="../embeddings/oleObject89.bin"/><Relationship Id="rId22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01.emf"/><Relationship Id="rId18" Type="http://schemas.openxmlformats.org/officeDocument/2006/relationships/oleObject" Target="../embeddings/oleObject102.bin"/><Relationship Id="rId26" Type="http://schemas.openxmlformats.org/officeDocument/2006/relationships/oleObject" Target="../embeddings/oleObject106.bin"/><Relationship Id="rId3" Type="http://schemas.openxmlformats.org/officeDocument/2006/relationships/image" Target="../media/image96.emf"/><Relationship Id="rId21" Type="http://schemas.openxmlformats.org/officeDocument/2006/relationships/image" Target="../media/image105.emf"/><Relationship Id="rId7" Type="http://schemas.openxmlformats.org/officeDocument/2006/relationships/image" Target="../media/image98.e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103.emf"/><Relationship Id="rId25" Type="http://schemas.openxmlformats.org/officeDocument/2006/relationships/image" Target="../media/image107.emf"/><Relationship Id="rId2" Type="http://schemas.openxmlformats.org/officeDocument/2006/relationships/oleObject" Target="../embeddings/oleObject94.bin"/><Relationship Id="rId16" Type="http://schemas.openxmlformats.org/officeDocument/2006/relationships/oleObject" Target="../embeddings/oleObject101.bin"/><Relationship Id="rId20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100.emf"/><Relationship Id="rId24" Type="http://schemas.openxmlformats.org/officeDocument/2006/relationships/oleObject" Target="../embeddings/oleObject105.bin"/><Relationship Id="rId5" Type="http://schemas.openxmlformats.org/officeDocument/2006/relationships/image" Target="../media/image97.emf"/><Relationship Id="rId15" Type="http://schemas.openxmlformats.org/officeDocument/2006/relationships/image" Target="../media/image102.emf"/><Relationship Id="rId23" Type="http://schemas.openxmlformats.org/officeDocument/2006/relationships/image" Target="../media/image106.emf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104.e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99.emf"/><Relationship Id="rId14" Type="http://schemas.openxmlformats.org/officeDocument/2006/relationships/oleObject" Target="../embeddings/oleObject100.bin"/><Relationship Id="rId22" Type="http://schemas.openxmlformats.org/officeDocument/2006/relationships/oleObject" Target="../embeddings/oleObject10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1">
            <a:extLst>
              <a:ext uri="{FF2B5EF4-FFF2-40B4-BE49-F238E27FC236}">
                <a16:creationId xmlns:a16="http://schemas.microsoft.com/office/drawing/2014/main" id="{99F1DCA1-949A-4CF3-A207-4370BF510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71675"/>
            <a:ext cx="9144000" cy="4913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4" name="Rectangle 155">
            <a:extLst>
              <a:ext uri="{FF2B5EF4-FFF2-40B4-BE49-F238E27FC236}">
                <a16:creationId xmlns:a16="http://schemas.microsoft.com/office/drawing/2014/main" id="{15445322-E3E8-4D66-B013-756268F92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362200"/>
          </a:xfrm>
          <a:prstGeom prst="rect">
            <a:avLst/>
          </a:prstGeom>
          <a:solidFill>
            <a:schemeClr val="accent1"/>
          </a:solidFill>
          <a:ln w="38100" cmpd="dbl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78E24F27-293B-42D0-9276-0F8DC0E3B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414338"/>
            <a:ext cx="2438400" cy="838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第六节</a:t>
            </a:r>
          </a:p>
        </p:txBody>
      </p:sp>
      <p:sp>
        <p:nvSpPr>
          <p:cNvPr id="13316" name="Text Box 129">
            <a:extLst>
              <a:ext uri="{FF2B5EF4-FFF2-40B4-BE49-F238E27FC236}">
                <a16:creationId xmlns:a16="http://schemas.microsoft.com/office/drawing/2014/main" id="{BBB7A8D6-B47C-426B-8F5B-2EE47E7DF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2781300"/>
            <a:ext cx="2825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一、最值定理 </a:t>
            </a:r>
          </a:p>
        </p:txBody>
      </p:sp>
      <p:sp>
        <p:nvSpPr>
          <p:cNvPr id="13317" name="Text Box 130">
            <a:extLst>
              <a:ext uri="{FF2B5EF4-FFF2-40B4-BE49-F238E27FC236}">
                <a16:creationId xmlns:a16="http://schemas.microsoft.com/office/drawing/2014/main" id="{9AED8399-EC26-41ED-8344-28262E620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3581400"/>
            <a:ext cx="274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二、介值定理 </a:t>
            </a:r>
          </a:p>
        </p:txBody>
      </p:sp>
      <p:sp>
        <p:nvSpPr>
          <p:cNvPr id="13318" name="Text Box 131">
            <a:extLst>
              <a:ext uri="{FF2B5EF4-FFF2-40B4-BE49-F238E27FC236}">
                <a16:creationId xmlns:a16="http://schemas.microsoft.com/office/drawing/2014/main" id="{AE51707C-0D7D-4337-B506-2ECA4A311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373563"/>
            <a:ext cx="33559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kumimoji="1"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三、一致连续性 </a:t>
            </a:r>
          </a:p>
        </p:txBody>
      </p:sp>
      <p:sp>
        <p:nvSpPr>
          <p:cNvPr id="13319" name="Text Box 153">
            <a:extLst>
              <a:ext uri="{FF2B5EF4-FFF2-40B4-BE49-F238E27FC236}">
                <a16:creationId xmlns:a16="http://schemas.microsoft.com/office/drawing/2014/main" id="{FB278FAB-3B2A-4616-BB2D-5E7FB7405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1252538"/>
            <a:ext cx="703897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480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闭区间上连续函数的性质 </a:t>
            </a:r>
          </a:p>
        </p:txBody>
      </p:sp>
      <p:sp>
        <p:nvSpPr>
          <p:cNvPr id="14344" name="Text Box 157">
            <a:extLst>
              <a:ext uri="{FF2B5EF4-FFF2-40B4-BE49-F238E27FC236}">
                <a16:creationId xmlns:a16="http://schemas.microsoft.com/office/drawing/2014/main" id="{50931F63-0D04-4B3F-A99B-1A0C192BF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013" y="157163"/>
            <a:ext cx="1441450" cy="5238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第二章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3">
            <a:extLst>
              <a:ext uri="{FF2B5EF4-FFF2-40B4-BE49-F238E27FC236}">
                <a16:creationId xmlns:a16="http://schemas.microsoft.com/office/drawing/2014/main" id="{08281F40-16DA-40AF-80E4-27B6929C88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409575"/>
          <a:ext cx="1887538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19085" imgH="114339" progId="Equation.3">
                  <p:embed/>
                </p:oleObj>
              </mc:Choice>
              <mc:Fallback>
                <p:oleObj name="公式" r:id="rId2" imgW="619085" imgH="114339" progId="Equation.3">
                  <p:embed/>
                  <p:pic>
                    <p:nvPicPr>
                      <p:cNvPr id="26626" name="Object 3">
                        <a:extLst>
                          <a:ext uri="{FF2B5EF4-FFF2-40B4-BE49-F238E27FC236}">
                            <a16:creationId xmlns:a16="http://schemas.microsoft.com/office/drawing/2014/main" id="{08281F40-16DA-40AF-80E4-27B6929C88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09575"/>
                        <a:ext cx="1887538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 Box 4">
            <a:extLst>
              <a:ext uri="{FF2B5EF4-FFF2-40B4-BE49-F238E27FC236}">
                <a16:creationId xmlns:a16="http://schemas.microsoft.com/office/drawing/2014/main" id="{C05062F2-D970-43BE-B631-4D262372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0" y="514350"/>
            <a:ext cx="4972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至少有一个不超过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4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的正根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680C7F1F-8A7B-4A64-9C74-C559576E8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306513"/>
            <a:ext cx="12620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：令</a:t>
            </a:r>
          </a:p>
        </p:txBody>
      </p:sp>
      <p:sp>
        <p:nvSpPr>
          <p:cNvPr id="26629" name="Text Box 6">
            <a:extLst>
              <a:ext uri="{FF2B5EF4-FFF2-40B4-BE49-F238E27FC236}">
                <a16:creationId xmlns:a16="http://schemas.microsoft.com/office/drawing/2014/main" id="{AE88C81E-C3E6-4191-9026-0B0CF4F5D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14350"/>
            <a:ext cx="1471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2.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证明</a:t>
            </a:r>
          </a:p>
        </p:txBody>
      </p:sp>
      <p:sp>
        <p:nvSpPr>
          <p:cNvPr id="37908" name="Text Box 20">
            <a:extLst>
              <a:ext uri="{FF2B5EF4-FFF2-40B4-BE49-F238E27FC236}">
                <a16:creationId xmlns:a16="http://schemas.microsoft.com/office/drawing/2014/main" id="{EF62BEEB-EC42-4919-BC0A-1B129FF3A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4008438"/>
            <a:ext cx="8058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根据零点定理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在开区间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(0, 4)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内至少存在一点</a:t>
            </a:r>
          </a:p>
        </p:txBody>
      </p:sp>
      <p:sp>
        <p:nvSpPr>
          <p:cNvPr id="37912" name="Text Box 24">
            <a:extLst>
              <a:ext uri="{FF2B5EF4-FFF2-40B4-BE49-F238E27FC236}">
                <a16:creationId xmlns:a16="http://schemas.microsoft.com/office/drawing/2014/main" id="{1DD94B92-CEE9-4A73-9465-CE1146407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4665663"/>
            <a:ext cx="2139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原命题得证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37917" name="Text Box 29">
            <a:extLst>
              <a:ext uri="{FF2B5EF4-FFF2-40B4-BE49-F238E27FC236}">
                <a16:creationId xmlns:a16="http://schemas.microsoft.com/office/drawing/2014/main" id="{B6F53846-FF31-4D85-82FB-ED93B4186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916113"/>
            <a:ext cx="59578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显然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在闭区间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[0 , 4]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上连续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</a:t>
            </a:r>
          </a:p>
        </p:txBody>
      </p:sp>
      <p:graphicFrame>
        <p:nvGraphicFramePr>
          <p:cNvPr id="22544" name="对象 1">
            <a:extLst>
              <a:ext uri="{FF2B5EF4-FFF2-40B4-BE49-F238E27FC236}">
                <a16:creationId xmlns:a16="http://schemas.microsoft.com/office/drawing/2014/main" id="{C2F221D9-30C6-4D34-A9AB-F4F7D00E9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232551"/>
              </p:ext>
            </p:extLst>
          </p:nvPr>
        </p:nvGraphicFramePr>
        <p:xfrm>
          <a:off x="1801813" y="1182688"/>
          <a:ext cx="2436812" cy="62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104914" imgH="209563" progId="Equation.3">
                  <p:embed/>
                </p:oleObj>
              </mc:Choice>
              <mc:Fallback>
                <p:oleObj name="公式" r:id="rId4" imgW="1104914" imgH="209563" progId="Equation.3">
                  <p:embed/>
                  <p:pic>
                    <p:nvPicPr>
                      <p:cNvPr id="22544" name="对象 1">
                        <a:extLst>
                          <a:ext uri="{FF2B5EF4-FFF2-40B4-BE49-F238E27FC236}">
                            <a16:creationId xmlns:a16="http://schemas.microsoft.com/office/drawing/2014/main" id="{C2F221D9-30C6-4D34-A9AB-F4F7D00E9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1182688"/>
                        <a:ext cx="2436812" cy="6288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5" name="对象 2">
            <a:extLst>
              <a:ext uri="{FF2B5EF4-FFF2-40B4-BE49-F238E27FC236}">
                <a16:creationId xmlns:a16="http://schemas.microsoft.com/office/drawing/2014/main" id="{A12D2AC1-B5B6-44CA-B8C7-BA21138629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079862"/>
              </p:ext>
            </p:extLst>
          </p:nvPr>
        </p:nvGraphicFramePr>
        <p:xfrm>
          <a:off x="1758950" y="2438400"/>
          <a:ext cx="2597150" cy="633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81259" imgH="218946" progId="Equation.3">
                  <p:embed/>
                </p:oleObj>
              </mc:Choice>
              <mc:Fallback>
                <p:oleObj name="公式" r:id="rId6" imgW="1181259" imgH="218946" progId="Equation.3">
                  <p:embed/>
                  <p:pic>
                    <p:nvPicPr>
                      <p:cNvPr id="22545" name="对象 2">
                        <a:extLst>
                          <a:ext uri="{FF2B5EF4-FFF2-40B4-BE49-F238E27FC236}">
                            <a16:creationId xmlns:a16="http://schemas.microsoft.com/office/drawing/2014/main" id="{A12D2AC1-B5B6-44CA-B8C7-BA21138629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2438400"/>
                        <a:ext cx="2597150" cy="633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6" name="对象 3">
            <a:extLst>
              <a:ext uri="{FF2B5EF4-FFF2-40B4-BE49-F238E27FC236}">
                <a16:creationId xmlns:a16="http://schemas.microsoft.com/office/drawing/2014/main" id="{5D890F8D-E243-4C11-9782-CF3FA9E129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852417"/>
              </p:ext>
            </p:extLst>
          </p:nvPr>
        </p:nvGraphicFramePr>
        <p:xfrm>
          <a:off x="1695450" y="3141663"/>
          <a:ext cx="4044950" cy="647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819430" imgH="218946" progId="Equation.3">
                  <p:embed/>
                </p:oleObj>
              </mc:Choice>
              <mc:Fallback>
                <p:oleObj name="公式" r:id="rId8" imgW="1819430" imgH="218946" progId="Equation.3">
                  <p:embed/>
                  <p:pic>
                    <p:nvPicPr>
                      <p:cNvPr id="22546" name="对象 3">
                        <a:extLst>
                          <a:ext uri="{FF2B5EF4-FFF2-40B4-BE49-F238E27FC236}">
                            <a16:creationId xmlns:a16="http://schemas.microsoft.com/office/drawing/2014/main" id="{5D890F8D-E243-4C11-9782-CF3FA9E129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3141663"/>
                        <a:ext cx="4044950" cy="647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7" name="对象 4">
            <a:extLst>
              <a:ext uri="{FF2B5EF4-FFF2-40B4-BE49-F238E27FC236}">
                <a16:creationId xmlns:a16="http://schemas.microsoft.com/office/drawing/2014/main" id="{9F8E2CE7-BC62-4ED8-8AE4-CEFF652E9D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684713"/>
          <a:ext cx="331152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1447771" imgH="152567" progId="Equation.3">
                  <p:embed/>
                </p:oleObj>
              </mc:Choice>
              <mc:Fallback>
                <p:oleObj name="公式" r:id="rId10" imgW="1447771" imgH="152567" progId="Equation.3">
                  <p:embed/>
                  <p:pic>
                    <p:nvPicPr>
                      <p:cNvPr id="22547" name="对象 4">
                        <a:extLst>
                          <a:ext uri="{FF2B5EF4-FFF2-40B4-BE49-F238E27FC236}">
                            <a16:creationId xmlns:a16="http://schemas.microsoft.com/office/drawing/2014/main" id="{9F8E2CE7-BC62-4ED8-8AE4-CEFF652E9D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684713"/>
                        <a:ext cx="331152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autoUpdateAnimBg="0"/>
      <p:bldP spid="37908" grpId="0" build="p" autoUpdateAnimBg="0"/>
      <p:bldP spid="37912" grpId="0" build="p" autoUpdateAnimBg="0"/>
      <p:bldP spid="3791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1">
            <a:extLst>
              <a:ext uri="{FF2B5EF4-FFF2-40B4-BE49-F238E27FC236}">
                <a16:creationId xmlns:a16="http://schemas.microsoft.com/office/drawing/2014/main" id="{DE4C41A4-A6F8-435F-8A6F-6E031652C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71105"/>
            <a:ext cx="9144000" cy="4914279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6" name="Rectangle 41">
            <a:extLst>
              <a:ext uri="{FF2B5EF4-FFF2-40B4-BE49-F238E27FC236}">
                <a16:creationId xmlns:a16="http://schemas.microsoft.com/office/drawing/2014/main" id="{B35A8855-43DD-49E9-B4C3-96798F2F6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057400"/>
          </a:xfrm>
          <a:prstGeom prst="rect">
            <a:avLst/>
          </a:prstGeom>
          <a:solidFill>
            <a:schemeClr val="accent1"/>
          </a:solidFill>
          <a:ln w="38100" cmpd="dbl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5" name="Rectangle 1026">
            <a:extLst>
              <a:ext uri="{FF2B5EF4-FFF2-40B4-BE49-F238E27FC236}">
                <a16:creationId xmlns:a16="http://schemas.microsoft.com/office/drawing/2014/main" id="{CF7151B7-6007-4C83-8D66-E119B0237B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788" y="333375"/>
            <a:ext cx="3314700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54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第三章</a:t>
            </a:r>
          </a:p>
        </p:txBody>
      </p:sp>
      <p:sp>
        <p:nvSpPr>
          <p:cNvPr id="6148" name="Text Box 1046">
            <a:extLst>
              <a:ext uri="{FF2B5EF4-FFF2-40B4-BE49-F238E27FC236}">
                <a16:creationId xmlns:a16="http://schemas.microsoft.com/office/drawing/2014/main" id="{27F1A480-A8CF-4376-9841-03DDF1417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1122363"/>
            <a:ext cx="3613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540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导数与微分</a:t>
            </a: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7464856F-340B-44E4-A284-D9D6FE8E8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289175"/>
            <a:ext cx="691197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第一节   导数的概念</a:t>
            </a:r>
            <a:endParaRPr lang="en-US" altLang="zh-CN" sz="3200" b="1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第二节   求导法则</a:t>
            </a:r>
            <a:endParaRPr lang="en-US" altLang="zh-CN" sz="3200" b="1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第三节   高阶导数</a:t>
            </a:r>
            <a:endParaRPr lang="en-US" altLang="zh-CN" sz="3200" b="1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第四节   隐函数及参数方程求导法则</a:t>
            </a:r>
            <a:endParaRPr lang="en-US" altLang="zh-CN" sz="3200" b="1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第五节   微分</a:t>
            </a:r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027" descr="NEWTON">
            <a:hlinkClick r:id="" action="ppaction://noaction"/>
            <a:extLst>
              <a:ext uri="{FF2B5EF4-FFF2-40B4-BE49-F238E27FC236}">
                <a16:creationId xmlns:a16="http://schemas.microsoft.com/office/drawing/2014/main" id="{F2921F4B-5BD8-47D2-8C27-027673A8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412750"/>
            <a:ext cx="9239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028" descr="LEIBNIZ">
            <a:hlinkClick r:id="" action="ppaction://noaction"/>
            <a:extLst>
              <a:ext uri="{FF2B5EF4-FFF2-40B4-BE49-F238E27FC236}">
                <a16:creationId xmlns:a16="http://schemas.microsoft.com/office/drawing/2014/main" id="{64122DA0-1630-4703-916C-D967C5804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1331913"/>
            <a:ext cx="9604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1031">
            <a:extLst>
              <a:ext uri="{FF2B5EF4-FFF2-40B4-BE49-F238E27FC236}">
                <a16:creationId xmlns:a16="http://schemas.microsoft.com/office/drawing/2014/main" id="{C8041812-1D1F-47C8-A2DC-39A974E68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8" y="381000"/>
            <a:ext cx="321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微积分学的创始人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</a:t>
            </a:r>
          </a:p>
        </p:txBody>
      </p:sp>
      <p:sp>
        <p:nvSpPr>
          <p:cNvPr id="8197" name="Text Box 1034">
            <a:extLst>
              <a:ext uri="{FF2B5EF4-FFF2-40B4-BE49-F238E27FC236}">
                <a16:creationId xmlns:a16="http://schemas.microsoft.com/office/drawing/2014/main" id="{7BA77157-951B-4A43-B88C-94A785322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713" y="1854200"/>
            <a:ext cx="32242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德国数学家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Leibniz </a:t>
            </a:r>
          </a:p>
        </p:txBody>
      </p:sp>
      <p:sp>
        <p:nvSpPr>
          <p:cNvPr id="34827" name="Text Box 1035">
            <a:extLst>
              <a:ext uri="{FF2B5EF4-FFF2-40B4-BE49-F238E27FC236}">
                <a16:creationId xmlns:a16="http://schemas.microsoft.com/office/drawing/2014/main" id="{FEB31BD6-B3B8-4CE6-9644-7F1F99030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511425"/>
            <a:ext cx="3133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本章的主要内容：</a:t>
            </a:r>
          </a:p>
        </p:txBody>
      </p:sp>
      <p:sp>
        <p:nvSpPr>
          <p:cNvPr id="34837" name="AutoShape 1045">
            <a:extLst>
              <a:ext uri="{FF2B5EF4-FFF2-40B4-BE49-F238E27FC236}">
                <a16:creationId xmlns:a16="http://schemas.microsoft.com/office/drawing/2014/main" id="{BB4FF501-C89C-422E-A20B-581C82BFD044}"/>
              </a:ext>
            </a:extLst>
          </p:cNvPr>
          <p:cNvSpPr>
            <a:spLocks/>
          </p:cNvSpPr>
          <p:nvPr/>
        </p:nvSpPr>
        <p:spPr bwMode="auto">
          <a:xfrm>
            <a:off x="836613" y="3295650"/>
            <a:ext cx="152400" cy="2889250"/>
          </a:xfrm>
          <a:prstGeom prst="leftBrace">
            <a:avLst>
              <a:gd name="adj1" fmla="val 4994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8200" name="Text Box 1048">
            <a:extLst>
              <a:ext uri="{FF2B5EF4-FFF2-40B4-BE49-F238E27FC236}">
                <a16:creationId xmlns:a16="http://schemas.microsoft.com/office/drawing/2014/main" id="{3C2F82D7-5EE4-4205-9BD5-9469193C7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1093788"/>
            <a:ext cx="31765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英国数学家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Newton</a:t>
            </a:r>
          </a:p>
        </p:txBody>
      </p:sp>
      <p:grpSp>
        <p:nvGrpSpPr>
          <p:cNvPr id="8201" name="Group 1063">
            <a:extLst>
              <a:ext uri="{FF2B5EF4-FFF2-40B4-BE49-F238E27FC236}">
                <a16:creationId xmlns:a16="http://schemas.microsoft.com/office/drawing/2014/main" id="{451C69C1-F822-4242-8B83-7FA6A6893709}"/>
              </a:ext>
            </a:extLst>
          </p:cNvPr>
          <p:cNvGrpSpPr>
            <a:grpSpLocks/>
          </p:cNvGrpSpPr>
          <p:nvPr/>
        </p:nvGrpSpPr>
        <p:grpSpPr bwMode="auto">
          <a:xfrm>
            <a:off x="6384925" y="1268413"/>
            <a:ext cx="990600" cy="1223962"/>
            <a:chOff x="3648" y="2016"/>
            <a:chExt cx="624" cy="771"/>
          </a:xfrm>
        </p:grpSpPr>
        <p:sp>
          <p:nvSpPr>
            <p:cNvPr id="8219" name="Freeform 1057">
              <a:extLst>
                <a:ext uri="{FF2B5EF4-FFF2-40B4-BE49-F238E27FC236}">
                  <a16:creationId xmlns:a16="http://schemas.microsoft.com/office/drawing/2014/main" id="{BD077919-AD4C-4AD5-B393-32E2E069C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16"/>
              <a:ext cx="48" cy="771"/>
            </a:xfrm>
            <a:custGeom>
              <a:avLst/>
              <a:gdLst>
                <a:gd name="T0" fmla="*/ 0 w 192"/>
                <a:gd name="T1" fmla="*/ 0 h 3552"/>
                <a:gd name="T2" fmla="*/ 12 w 192"/>
                <a:gd name="T3" fmla="*/ 9 h 3552"/>
                <a:gd name="T4" fmla="*/ 12 w 192"/>
                <a:gd name="T5" fmla="*/ 158 h 3552"/>
                <a:gd name="T6" fmla="*/ 0 w 192"/>
                <a:gd name="T7" fmla="*/ 167 h 3552"/>
                <a:gd name="T8" fmla="*/ 0 w 192"/>
                <a:gd name="T9" fmla="*/ 0 h 3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3552">
                  <a:moveTo>
                    <a:pt x="0" y="0"/>
                  </a:moveTo>
                  <a:lnTo>
                    <a:pt x="192" y="192"/>
                  </a:lnTo>
                  <a:lnTo>
                    <a:pt x="192" y="3360"/>
                  </a:lnTo>
                  <a:lnTo>
                    <a:pt x="0" y="3552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66FF"/>
                </a:gs>
                <a:gs pos="50000">
                  <a:srgbClr val="0099FF"/>
                </a:gs>
                <a:gs pos="100000">
                  <a:srgbClr val="0066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0" name="Freeform 1058">
              <a:extLst>
                <a:ext uri="{FF2B5EF4-FFF2-40B4-BE49-F238E27FC236}">
                  <a16:creationId xmlns:a16="http://schemas.microsoft.com/office/drawing/2014/main" id="{23C20254-4C88-4A07-BEEE-A8F7B04F57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224" y="2016"/>
              <a:ext cx="48" cy="771"/>
            </a:xfrm>
            <a:custGeom>
              <a:avLst/>
              <a:gdLst>
                <a:gd name="T0" fmla="*/ 0 w 192"/>
                <a:gd name="T1" fmla="*/ 0 h 3552"/>
                <a:gd name="T2" fmla="*/ 12 w 192"/>
                <a:gd name="T3" fmla="*/ 9 h 3552"/>
                <a:gd name="T4" fmla="*/ 12 w 192"/>
                <a:gd name="T5" fmla="*/ 158 h 3552"/>
                <a:gd name="T6" fmla="*/ 0 w 192"/>
                <a:gd name="T7" fmla="*/ 167 h 3552"/>
                <a:gd name="T8" fmla="*/ 0 w 192"/>
                <a:gd name="T9" fmla="*/ 0 h 3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3552">
                  <a:moveTo>
                    <a:pt x="0" y="0"/>
                  </a:moveTo>
                  <a:lnTo>
                    <a:pt x="192" y="192"/>
                  </a:lnTo>
                  <a:lnTo>
                    <a:pt x="192" y="3360"/>
                  </a:lnTo>
                  <a:lnTo>
                    <a:pt x="0" y="3552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66FF"/>
                </a:gs>
                <a:gs pos="50000">
                  <a:srgbClr val="0099FF"/>
                </a:gs>
                <a:gs pos="100000">
                  <a:srgbClr val="0066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221" name="Group 1062">
              <a:extLst>
                <a:ext uri="{FF2B5EF4-FFF2-40B4-BE49-F238E27FC236}">
                  <a16:creationId xmlns:a16="http://schemas.microsoft.com/office/drawing/2014/main" id="{DC09797F-F801-4377-A07A-070F58A8F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2016"/>
              <a:ext cx="621" cy="768"/>
              <a:chOff x="3648" y="2016"/>
              <a:chExt cx="576" cy="768"/>
            </a:xfrm>
          </p:grpSpPr>
          <p:sp>
            <p:nvSpPr>
              <p:cNvPr id="8222" name="Freeform 1056">
                <a:extLst>
                  <a:ext uri="{FF2B5EF4-FFF2-40B4-BE49-F238E27FC236}">
                    <a16:creationId xmlns:a16="http://schemas.microsoft.com/office/drawing/2014/main" id="{7E409417-8755-441A-9FED-A81F160F4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016"/>
                <a:ext cx="576" cy="48"/>
              </a:xfrm>
              <a:custGeom>
                <a:avLst/>
                <a:gdLst>
                  <a:gd name="T0" fmla="*/ 0 w 2304"/>
                  <a:gd name="T1" fmla="*/ 0 h 192"/>
                  <a:gd name="T2" fmla="*/ 12 w 2304"/>
                  <a:gd name="T3" fmla="*/ 12 h 192"/>
                  <a:gd name="T4" fmla="*/ 132 w 2304"/>
                  <a:gd name="T5" fmla="*/ 12 h 192"/>
                  <a:gd name="T6" fmla="*/ 144 w 2304"/>
                  <a:gd name="T7" fmla="*/ 0 h 192"/>
                  <a:gd name="T8" fmla="*/ 0 w 2304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04" h="192">
                    <a:moveTo>
                      <a:pt x="0" y="0"/>
                    </a:moveTo>
                    <a:lnTo>
                      <a:pt x="192" y="192"/>
                    </a:lnTo>
                    <a:lnTo>
                      <a:pt x="2112" y="192"/>
                    </a:lnTo>
                    <a:lnTo>
                      <a:pt x="2304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FF"/>
                  </a:gs>
                  <a:gs pos="50000">
                    <a:srgbClr val="0099FF"/>
                  </a:gs>
                  <a:gs pos="100000">
                    <a:srgbClr val="0066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23" name="Freeform 1059">
                <a:extLst>
                  <a:ext uri="{FF2B5EF4-FFF2-40B4-BE49-F238E27FC236}">
                    <a16:creationId xmlns:a16="http://schemas.microsoft.com/office/drawing/2014/main" id="{FA29EA52-392F-4C91-BA69-60B3456DD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48" y="2736"/>
                <a:ext cx="576" cy="48"/>
              </a:xfrm>
              <a:custGeom>
                <a:avLst/>
                <a:gdLst>
                  <a:gd name="T0" fmla="*/ 0 w 2304"/>
                  <a:gd name="T1" fmla="*/ 0 h 192"/>
                  <a:gd name="T2" fmla="*/ 12 w 2304"/>
                  <a:gd name="T3" fmla="*/ 12 h 192"/>
                  <a:gd name="T4" fmla="*/ 132 w 2304"/>
                  <a:gd name="T5" fmla="*/ 12 h 192"/>
                  <a:gd name="T6" fmla="*/ 144 w 2304"/>
                  <a:gd name="T7" fmla="*/ 0 h 192"/>
                  <a:gd name="T8" fmla="*/ 0 w 2304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04" h="192">
                    <a:moveTo>
                      <a:pt x="0" y="0"/>
                    </a:moveTo>
                    <a:lnTo>
                      <a:pt x="192" y="192"/>
                    </a:lnTo>
                    <a:lnTo>
                      <a:pt x="2112" y="192"/>
                    </a:lnTo>
                    <a:lnTo>
                      <a:pt x="2304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FF"/>
                  </a:gs>
                  <a:gs pos="50000">
                    <a:srgbClr val="0099FF"/>
                  </a:gs>
                  <a:gs pos="100000">
                    <a:srgbClr val="0066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202" name="Group 1064">
            <a:extLst>
              <a:ext uri="{FF2B5EF4-FFF2-40B4-BE49-F238E27FC236}">
                <a16:creationId xmlns:a16="http://schemas.microsoft.com/office/drawing/2014/main" id="{6AF3F817-28FB-48F9-ADF4-869CC66D090E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349250"/>
            <a:ext cx="990600" cy="1223963"/>
            <a:chOff x="3648" y="2016"/>
            <a:chExt cx="624" cy="771"/>
          </a:xfrm>
        </p:grpSpPr>
        <p:sp>
          <p:nvSpPr>
            <p:cNvPr id="8214" name="Freeform 1065">
              <a:extLst>
                <a:ext uri="{FF2B5EF4-FFF2-40B4-BE49-F238E27FC236}">
                  <a16:creationId xmlns:a16="http://schemas.microsoft.com/office/drawing/2014/main" id="{B73B87A1-8E47-4186-9AF7-826D98711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16"/>
              <a:ext cx="48" cy="771"/>
            </a:xfrm>
            <a:custGeom>
              <a:avLst/>
              <a:gdLst>
                <a:gd name="T0" fmla="*/ 0 w 192"/>
                <a:gd name="T1" fmla="*/ 0 h 3552"/>
                <a:gd name="T2" fmla="*/ 12 w 192"/>
                <a:gd name="T3" fmla="*/ 9 h 3552"/>
                <a:gd name="T4" fmla="*/ 12 w 192"/>
                <a:gd name="T5" fmla="*/ 158 h 3552"/>
                <a:gd name="T6" fmla="*/ 0 w 192"/>
                <a:gd name="T7" fmla="*/ 167 h 3552"/>
                <a:gd name="T8" fmla="*/ 0 w 192"/>
                <a:gd name="T9" fmla="*/ 0 h 3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3552">
                  <a:moveTo>
                    <a:pt x="0" y="0"/>
                  </a:moveTo>
                  <a:lnTo>
                    <a:pt x="192" y="192"/>
                  </a:lnTo>
                  <a:lnTo>
                    <a:pt x="192" y="3360"/>
                  </a:lnTo>
                  <a:lnTo>
                    <a:pt x="0" y="3552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66FF"/>
                </a:gs>
                <a:gs pos="50000">
                  <a:srgbClr val="0099FF"/>
                </a:gs>
                <a:gs pos="100000">
                  <a:srgbClr val="0066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5" name="Freeform 1066">
              <a:extLst>
                <a:ext uri="{FF2B5EF4-FFF2-40B4-BE49-F238E27FC236}">
                  <a16:creationId xmlns:a16="http://schemas.microsoft.com/office/drawing/2014/main" id="{3CA1D669-FDF0-4D8A-B9FA-4BBEF270BE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224" y="2016"/>
              <a:ext cx="48" cy="771"/>
            </a:xfrm>
            <a:custGeom>
              <a:avLst/>
              <a:gdLst>
                <a:gd name="T0" fmla="*/ 0 w 192"/>
                <a:gd name="T1" fmla="*/ 0 h 3552"/>
                <a:gd name="T2" fmla="*/ 12 w 192"/>
                <a:gd name="T3" fmla="*/ 9 h 3552"/>
                <a:gd name="T4" fmla="*/ 12 w 192"/>
                <a:gd name="T5" fmla="*/ 158 h 3552"/>
                <a:gd name="T6" fmla="*/ 0 w 192"/>
                <a:gd name="T7" fmla="*/ 167 h 3552"/>
                <a:gd name="T8" fmla="*/ 0 w 192"/>
                <a:gd name="T9" fmla="*/ 0 h 3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" h="3552">
                  <a:moveTo>
                    <a:pt x="0" y="0"/>
                  </a:moveTo>
                  <a:lnTo>
                    <a:pt x="192" y="192"/>
                  </a:lnTo>
                  <a:lnTo>
                    <a:pt x="192" y="3360"/>
                  </a:lnTo>
                  <a:lnTo>
                    <a:pt x="0" y="3552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66FF"/>
                </a:gs>
                <a:gs pos="50000">
                  <a:srgbClr val="0099FF"/>
                </a:gs>
                <a:gs pos="100000">
                  <a:srgbClr val="0066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216" name="Group 1067">
              <a:extLst>
                <a:ext uri="{FF2B5EF4-FFF2-40B4-BE49-F238E27FC236}">
                  <a16:creationId xmlns:a16="http://schemas.microsoft.com/office/drawing/2014/main" id="{5D5AA5C3-CA7F-446D-9D3B-1DA183C4A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2016"/>
              <a:ext cx="621" cy="768"/>
              <a:chOff x="3648" y="2016"/>
              <a:chExt cx="576" cy="768"/>
            </a:xfrm>
          </p:grpSpPr>
          <p:sp>
            <p:nvSpPr>
              <p:cNvPr id="8217" name="Freeform 1068">
                <a:extLst>
                  <a:ext uri="{FF2B5EF4-FFF2-40B4-BE49-F238E27FC236}">
                    <a16:creationId xmlns:a16="http://schemas.microsoft.com/office/drawing/2014/main" id="{8373E50C-73C6-4453-8EDA-0641395B6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016"/>
                <a:ext cx="576" cy="48"/>
              </a:xfrm>
              <a:custGeom>
                <a:avLst/>
                <a:gdLst>
                  <a:gd name="T0" fmla="*/ 0 w 2304"/>
                  <a:gd name="T1" fmla="*/ 0 h 192"/>
                  <a:gd name="T2" fmla="*/ 12 w 2304"/>
                  <a:gd name="T3" fmla="*/ 12 h 192"/>
                  <a:gd name="T4" fmla="*/ 132 w 2304"/>
                  <a:gd name="T5" fmla="*/ 12 h 192"/>
                  <a:gd name="T6" fmla="*/ 144 w 2304"/>
                  <a:gd name="T7" fmla="*/ 0 h 192"/>
                  <a:gd name="T8" fmla="*/ 0 w 2304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04" h="192">
                    <a:moveTo>
                      <a:pt x="0" y="0"/>
                    </a:moveTo>
                    <a:lnTo>
                      <a:pt x="192" y="192"/>
                    </a:lnTo>
                    <a:lnTo>
                      <a:pt x="2112" y="192"/>
                    </a:lnTo>
                    <a:lnTo>
                      <a:pt x="2304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FF"/>
                  </a:gs>
                  <a:gs pos="50000">
                    <a:srgbClr val="0099FF"/>
                  </a:gs>
                  <a:gs pos="100000">
                    <a:srgbClr val="0066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18" name="Freeform 1069">
                <a:extLst>
                  <a:ext uri="{FF2B5EF4-FFF2-40B4-BE49-F238E27FC236}">
                    <a16:creationId xmlns:a16="http://schemas.microsoft.com/office/drawing/2014/main" id="{0DCF467C-B414-4DD8-B094-20D489E79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48" y="2736"/>
                <a:ext cx="576" cy="48"/>
              </a:xfrm>
              <a:custGeom>
                <a:avLst/>
                <a:gdLst>
                  <a:gd name="T0" fmla="*/ 0 w 2304"/>
                  <a:gd name="T1" fmla="*/ 0 h 192"/>
                  <a:gd name="T2" fmla="*/ 12 w 2304"/>
                  <a:gd name="T3" fmla="*/ 12 h 192"/>
                  <a:gd name="T4" fmla="*/ 132 w 2304"/>
                  <a:gd name="T5" fmla="*/ 12 h 192"/>
                  <a:gd name="T6" fmla="*/ 144 w 2304"/>
                  <a:gd name="T7" fmla="*/ 0 h 192"/>
                  <a:gd name="T8" fmla="*/ 0 w 2304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04" h="192">
                    <a:moveTo>
                      <a:pt x="0" y="0"/>
                    </a:moveTo>
                    <a:lnTo>
                      <a:pt x="192" y="192"/>
                    </a:lnTo>
                    <a:lnTo>
                      <a:pt x="2112" y="192"/>
                    </a:lnTo>
                    <a:lnTo>
                      <a:pt x="2304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6FF"/>
                  </a:gs>
                  <a:gs pos="50000">
                    <a:srgbClr val="0099FF"/>
                  </a:gs>
                  <a:gs pos="100000">
                    <a:srgbClr val="0066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C6A2FE-CA3A-475F-93FC-2ACACFF952DA}"/>
              </a:ext>
            </a:extLst>
          </p:cNvPr>
          <p:cNvGrpSpPr>
            <a:grpSpLocks/>
          </p:cNvGrpSpPr>
          <p:nvPr/>
        </p:nvGrpSpPr>
        <p:grpSpPr bwMode="auto">
          <a:xfrm>
            <a:off x="984250" y="5661025"/>
            <a:ext cx="6300788" cy="523875"/>
            <a:chOff x="935702" y="5661248"/>
            <a:chExt cx="6300594" cy="523220"/>
          </a:xfrm>
        </p:grpSpPr>
        <p:sp>
          <p:nvSpPr>
            <p:cNvPr id="8212" name="Line 1038">
              <a:extLst>
                <a:ext uri="{FF2B5EF4-FFF2-40B4-BE49-F238E27FC236}">
                  <a16:creationId xmlns:a16="http://schemas.microsoft.com/office/drawing/2014/main" id="{7EE474BE-4C67-4263-9D96-9A4BFCEA4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7300" y="5922858"/>
              <a:ext cx="6111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3" name="Text Box 1042">
              <a:extLst>
                <a:ext uri="{FF2B5EF4-FFF2-40B4-BE49-F238E27FC236}">
                  <a16:creationId xmlns:a16="http://schemas.microsoft.com/office/drawing/2014/main" id="{01A233B8-657C-4BD3-A1E7-F0C0BFB5E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5702" y="5661248"/>
              <a:ext cx="63005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求导数和微分的计算问题   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微分法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7D33AFF-7588-4B6F-A165-8C8AF62556A1}"/>
              </a:ext>
            </a:extLst>
          </p:cNvPr>
          <p:cNvGrpSpPr>
            <a:grpSpLocks/>
          </p:cNvGrpSpPr>
          <p:nvPr/>
        </p:nvGrpSpPr>
        <p:grpSpPr bwMode="auto">
          <a:xfrm>
            <a:off x="989013" y="3141663"/>
            <a:ext cx="7840662" cy="1125537"/>
            <a:chOff x="988450" y="3240548"/>
            <a:chExt cx="7840488" cy="1126462"/>
          </a:xfrm>
        </p:grpSpPr>
        <p:sp>
          <p:nvSpPr>
            <p:cNvPr id="8209" name="Text Box 1039">
              <a:extLst>
                <a:ext uri="{FF2B5EF4-FFF2-40B4-BE49-F238E27FC236}">
                  <a16:creationId xmlns:a16="http://schemas.microsoft.com/office/drawing/2014/main" id="{0E6D5890-A54A-4EB3-ACC2-DB238231D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450" y="3240548"/>
              <a:ext cx="7840488" cy="1126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由于自变量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x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的变化引起函数 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y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= 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f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(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x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)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变化的快慢问题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         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函数的变化率问题  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导数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     </a:t>
              </a:r>
            </a:p>
          </p:txBody>
        </p:sp>
        <p:sp>
          <p:nvSpPr>
            <p:cNvPr id="8210" name="Line 1041">
              <a:extLst>
                <a:ext uri="{FF2B5EF4-FFF2-40B4-BE49-F238E27FC236}">
                  <a16:creationId xmlns:a16="http://schemas.microsoft.com/office/drawing/2014/main" id="{7CF6B1BF-681F-4D3D-98D5-46F632843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3373" y="4077072"/>
              <a:ext cx="6111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1" name="Line 1041">
              <a:extLst>
                <a:ext uri="{FF2B5EF4-FFF2-40B4-BE49-F238E27FC236}">
                  <a16:creationId xmlns:a16="http://schemas.microsoft.com/office/drawing/2014/main" id="{C0E929B3-DFBB-44E4-9211-9E8FCD029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0219" y="4075076"/>
              <a:ext cx="6111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E454A4-A32F-49A6-BE28-4C9A80ABE057}"/>
              </a:ext>
            </a:extLst>
          </p:cNvPr>
          <p:cNvGrpSpPr>
            <a:grpSpLocks/>
          </p:cNvGrpSpPr>
          <p:nvPr/>
        </p:nvGrpSpPr>
        <p:grpSpPr bwMode="auto">
          <a:xfrm>
            <a:off x="1008063" y="4371975"/>
            <a:ext cx="7885112" cy="1127125"/>
            <a:chOff x="1007710" y="4372534"/>
            <a:chExt cx="7884770" cy="1126462"/>
          </a:xfrm>
        </p:grpSpPr>
        <p:sp>
          <p:nvSpPr>
            <p:cNvPr id="8206" name="Text Box 1042">
              <a:extLst>
                <a:ext uri="{FF2B5EF4-FFF2-40B4-BE49-F238E27FC236}">
                  <a16:creationId xmlns:a16="http://schemas.microsoft.com/office/drawing/2014/main" id="{98BE6AE4-1C5B-4174-B578-2C9A6AD1F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7710" y="4372534"/>
              <a:ext cx="7884770" cy="1126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由于自变量的微小改变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(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∆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 x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)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引起 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y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= 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f 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(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x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)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的改变量∆</a:t>
              </a:r>
              <a:r>
                <a: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 y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的近似值问题        函数的变化程度     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微分</a:t>
              </a:r>
            </a:p>
          </p:txBody>
        </p:sp>
        <p:sp>
          <p:nvSpPr>
            <p:cNvPr id="8207" name="Line 1041">
              <a:extLst>
                <a:ext uri="{FF2B5EF4-FFF2-40B4-BE49-F238E27FC236}">
                  <a16:creationId xmlns:a16="http://schemas.microsoft.com/office/drawing/2014/main" id="{7665EFAC-449C-40AF-8F71-A76032A65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405" y="5200517"/>
              <a:ext cx="6111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8" name="Line 1041">
              <a:extLst>
                <a:ext uri="{FF2B5EF4-FFF2-40B4-BE49-F238E27FC236}">
                  <a16:creationId xmlns:a16="http://schemas.microsoft.com/office/drawing/2014/main" id="{B254289A-2B31-4B82-95B5-53E99FCB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8565" y="5200517"/>
              <a:ext cx="6111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7" grpId="0"/>
      <p:bldP spid="348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1">
            <a:extLst>
              <a:ext uri="{FF2B5EF4-FFF2-40B4-BE49-F238E27FC236}">
                <a16:creationId xmlns:a16="http://schemas.microsoft.com/office/drawing/2014/main" id="{D5017B4C-F375-4862-8BA7-0F5DD1C7A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71105"/>
            <a:ext cx="9144000" cy="4914279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2" name="Rectangle 41">
            <a:extLst>
              <a:ext uri="{FF2B5EF4-FFF2-40B4-BE49-F238E27FC236}">
                <a16:creationId xmlns:a16="http://schemas.microsoft.com/office/drawing/2014/main" id="{3960D9FC-A258-4292-BCCF-DFB5FC2D2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057400"/>
          </a:xfrm>
          <a:prstGeom prst="rect">
            <a:avLst/>
          </a:prstGeom>
          <a:solidFill>
            <a:schemeClr val="accent1"/>
          </a:solidFill>
          <a:ln w="38100" cmpd="dbl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BA204DC2-6888-41ED-8E40-254A91D07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2289175"/>
            <a:ext cx="2038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一、引例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22216F58-1778-4020-8A11-D96D12D6A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3051175"/>
            <a:ext cx="3257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二、导数的定义</a:t>
            </a: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2DE52A50-BFCD-4358-8208-E183BBF32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4581525"/>
            <a:ext cx="68040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四、函数的可导性与连续性的关系</a:t>
            </a:r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A1B98677-A9FD-4A0C-B135-F88F2B704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373688"/>
            <a:ext cx="6534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五、导数的几何意义</a:t>
            </a:r>
          </a:p>
        </p:txBody>
      </p:sp>
      <p:sp>
        <p:nvSpPr>
          <p:cNvPr id="10247" name="Text Box 7">
            <a:extLst>
              <a:ext uri="{FF2B5EF4-FFF2-40B4-BE49-F238E27FC236}">
                <a16:creationId xmlns:a16="http://schemas.microsoft.com/office/drawing/2014/main" id="{270A76BF-CDEE-4B1E-9676-ECA05DE08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3860800"/>
            <a:ext cx="3181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三、单侧导数</a:t>
            </a:r>
          </a:p>
        </p:txBody>
      </p:sp>
      <p:sp>
        <p:nvSpPr>
          <p:cNvPr id="10248" name="AutoShape 1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AD41048-E3AB-49A8-8DE2-B38935531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3124200"/>
            <a:ext cx="3257550" cy="53340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49" name="AutoShape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AEE4DF-617B-47B1-88CD-3D1615B57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1905000"/>
            <a:ext cx="6080125" cy="533400"/>
          </a:xfrm>
          <a:prstGeom prst="actionButtonBlank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250" name="Rectangle 2">
            <a:extLst>
              <a:ext uri="{FF2B5EF4-FFF2-40B4-BE49-F238E27FC236}">
                <a16:creationId xmlns:a16="http://schemas.microsoft.com/office/drawing/2014/main" id="{29D4F09D-9B34-421E-A767-61BBB39C4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7038" y="250825"/>
            <a:ext cx="2667000" cy="838200"/>
          </a:xfrm>
        </p:spPr>
        <p:txBody>
          <a:bodyPr/>
          <a:lstStyle/>
          <a:p>
            <a:pPr eaLnBrk="1" hangingPunct="1"/>
            <a:r>
              <a:rPr lang="zh-CN" altLang="en-US" sz="480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第一节</a:t>
            </a:r>
          </a:p>
        </p:txBody>
      </p:sp>
      <p:sp>
        <p:nvSpPr>
          <p:cNvPr id="10251" name="Text Box 36">
            <a:extLst>
              <a:ext uri="{FF2B5EF4-FFF2-40B4-BE49-F238E27FC236}">
                <a16:creationId xmlns:a16="http://schemas.microsoft.com/office/drawing/2014/main" id="{45457B04-C22B-4678-AAF0-8E017E4A8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3" y="1008063"/>
            <a:ext cx="35623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导数的概念  </a:t>
            </a:r>
          </a:p>
        </p:txBody>
      </p:sp>
      <p:sp>
        <p:nvSpPr>
          <p:cNvPr id="10252" name="Text Box 42">
            <a:extLst>
              <a:ext uri="{FF2B5EF4-FFF2-40B4-BE49-F238E27FC236}">
                <a16:creationId xmlns:a16="http://schemas.microsoft.com/office/drawing/2014/main" id="{B3CE2794-AEE6-43DA-9B2B-4C6541295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9825" y="250825"/>
            <a:ext cx="1438275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第三章</a:t>
            </a:r>
            <a:r>
              <a:rPr lang="zh-CN" altLang="en-US" sz="280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F5A71CB3-870C-4256-B442-B6E07C4784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8388" y="4254500"/>
          <a:ext cx="2286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23770" imgH="400011" progId="Equation.3">
                  <p:embed/>
                </p:oleObj>
              </mc:Choice>
              <mc:Fallback>
                <p:oleObj r:id="rId2" imgW="923770" imgH="400011" progId="Equation.3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F5A71CB3-870C-4256-B442-B6E07C4784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4254500"/>
                        <a:ext cx="22860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5" name="Group 3">
            <a:extLst>
              <a:ext uri="{FF2B5EF4-FFF2-40B4-BE49-F238E27FC236}">
                <a16:creationId xmlns:a16="http://schemas.microsoft.com/office/drawing/2014/main" id="{44FACF11-968F-4086-95CC-9912393CE8C9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908050"/>
            <a:ext cx="2740025" cy="2228850"/>
            <a:chOff x="3735" y="80"/>
            <a:chExt cx="1726" cy="1404"/>
          </a:xfrm>
        </p:grpSpPr>
        <p:sp>
          <p:nvSpPr>
            <p:cNvPr id="11310" name="Line 4">
              <a:extLst>
                <a:ext uri="{FF2B5EF4-FFF2-40B4-BE49-F238E27FC236}">
                  <a16:creationId xmlns:a16="http://schemas.microsoft.com/office/drawing/2014/main" id="{FC658CF3-BA62-4FFD-9F6D-DDEC6C9C1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269"/>
              <a:ext cx="16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Line 5">
              <a:extLst>
                <a:ext uri="{FF2B5EF4-FFF2-40B4-BE49-F238E27FC236}">
                  <a16:creationId xmlns:a16="http://schemas.microsoft.com/office/drawing/2014/main" id="{EA172918-6EE1-4C1A-A5B1-3B8A7D263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41" y="144"/>
              <a:ext cx="0" cy="1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Freeform 6">
              <a:extLst>
                <a:ext uri="{FF2B5EF4-FFF2-40B4-BE49-F238E27FC236}">
                  <a16:creationId xmlns:a16="http://schemas.microsoft.com/office/drawing/2014/main" id="{6D719CEC-EE61-4250-9413-D80FEA5AE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" y="269"/>
              <a:ext cx="936" cy="813"/>
            </a:xfrm>
            <a:custGeom>
              <a:avLst/>
              <a:gdLst>
                <a:gd name="T0" fmla="*/ 0 w 720"/>
                <a:gd name="T1" fmla="*/ 1059 h 624"/>
                <a:gd name="T2" fmla="*/ 486 w 720"/>
                <a:gd name="T3" fmla="*/ 977 h 624"/>
                <a:gd name="T4" fmla="*/ 892 w 720"/>
                <a:gd name="T5" fmla="*/ 651 h 624"/>
                <a:gd name="T6" fmla="*/ 1217 w 720"/>
                <a:gd name="T7" fmla="*/ 0 h 6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0" h="624">
                  <a:moveTo>
                    <a:pt x="0" y="624"/>
                  </a:moveTo>
                  <a:cubicBezTo>
                    <a:pt x="100" y="620"/>
                    <a:pt x="200" y="616"/>
                    <a:pt x="288" y="576"/>
                  </a:cubicBezTo>
                  <a:cubicBezTo>
                    <a:pt x="376" y="536"/>
                    <a:pt x="456" y="480"/>
                    <a:pt x="528" y="384"/>
                  </a:cubicBezTo>
                  <a:cubicBezTo>
                    <a:pt x="600" y="288"/>
                    <a:pt x="688" y="64"/>
                    <a:pt x="720" y="0"/>
                  </a:cubicBezTo>
                </a:path>
              </a:pathLst>
            </a:custGeom>
            <a:noFill/>
            <a:ln w="1905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13" name="Object 7">
              <a:extLst>
                <a:ext uri="{FF2B5EF4-FFF2-40B4-BE49-F238E27FC236}">
                  <a16:creationId xmlns:a16="http://schemas.microsoft.com/office/drawing/2014/main" id="{7B25FB22-1293-439B-83A5-1E93AA2523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0" y="1296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76345" imgH="95224" progId="Equation.3">
                    <p:embed/>
                  </p:oleObj>
                </mc:Choice>
                <mc:Fallback>
                  <p:oleObj r:id="rId4" imgW="76345" imgH="95224" progId="Equation.3">
                    <p:embed/>
                    <p:pic>
                      <p:nvPicPr>
                        <p:cNvPr id="11313" name="Object 7">
                          <a:extLst>
                            <a:ext uri="{FF2B5EF4-FFF2-40B4-BE49-F238E27FC236}">
                              <a16:creationId xmlns:a16="http://schemas.microsoft.com/office/drawing/2014/main" id="{7B25FB22-1293-439B-83A5-1E93AA2523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1296"/>
                          <a:ext cx="169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14" name="Object 8">
              <a:extLst>
                <a:ext uri="{FF2B5EF4-FFF2-40B4-BE49-F238E27FC236}">
                  <a16:creationId xmlns:a16="http://schemas.microsoft.com/office/drawing/2014/main" id="{DC1A9020-CCFA-42DF-95B7-3618C254E0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5" y="80"/>
            <a:ext cx="188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95084" imgH="114339" progId="Equation.3">
                    <p:embed/>
                  </p:oleObj>
                </mc:Choice>
                <mc:Fallback>
                  <p:oleObj r:id="rId6" imgW="95084" imgH="114339" progId="Equation.3">
                    <p:embed/>
                    <p:pic>
                      <p:nvPicPr>
                        <p:cNvPr id="11314" name="Object 8">
                          <a:extLst>
                            <a:ext uri="{FF2B5EF4-FFF2-40B4-BE49-F238E27FC236}">
                              <a16:creationId xmlns:a16="http://schemas.microsoft.com/office/drawing/2014/main" id="{DC1A9020-CCFA-42DF-95B7-3618C254E01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5" y="80"/>
                          <a:ext cx="188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15" name="Object 9">
              <a:extLst>
                <a:ext uri="{FF2B5EF4-FFF2-40B4-BE49-F238E27FC236}">
                  <a16:creationId xmlns:a16="http://schemas.microsoft.com/office/drawing/2014/main" id="{F22BEFCB-DB9B-420B-9541-9D5ACB5F9D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7" y="1296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76345" imgH="95224" progId="Equation.3">
                    <p:embed/>
                  </p:oleObj>
                </mc:Choice>
                <mc:Fallback>
                  <p:oleObj r:id="rId8" imgW="76345" imgH="95224" progId="Equation.3">
                    <p:embed/>
                    <p:pic>
                      <p:nvPicPr>
                        <p:cNvPr id="11315" name="Object 9">
                          <a:extLst>
                            <a:ext uri="{FF2B5EF4-FFF2-40B4-BE49-F238E27FC236}">
                              <a16:creationId xmlns:a16="http://schemas.microsoft.com/office/drawing/2014/main" id="{F22BEFCB-DB9B-420B-9541-9D5ACB5F9D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7" y="1296"/>
                          <a:ext cx="169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16" name="Object 10">
              <a:extLst>
                <a:ext uri="{FF2B5EF4-FFF2-40B4-BE49-F238E27FC236}">
                  <a16:creationId xmlns:a16="http://schemas.microsoft.com/office/drawing/2014/main" id="{7AE220C2-C6EE-4563-B9D4-D32ECDC4E2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2" y="198"/>
            <a:ext cx="8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580913" imgH="152567" progId="Equation.3">
                    <p:embed/>
                  </p:oleObj>
                </mc:Choice>
                <mc:Fallback>
                  <p:oleObj r:id="rId10" imgW="580913" imgH="152567" progId="Equation.3">
                    <p:embed/>
                    <p:pic>
                      <p:nvPicPr>
                        <p:cNvPr id="11316" name="Object 10">
                          <a:extLst>
                            <a:ext uri="{FF2B5EF4-FFF2-40B4-BE49-F238E27FC236}">
                              <a16:creationId xmlns:a16="http://schemas.microsoft.com/office/drawing/2014/main" id="{7AE220C2-C6EE-4563-B9D4-D32ECDC4E2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198"/>
                          <a:ext cx="80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17" name="Object 11">
              <a:extLst>
                <a:ext uri="{FF2B5EF4-FFF2-40B4-BE49-F238E27FC236}">
                  <a16:creationId xmlns:a16="http://schemas.microsoft.com/office/drawing/2014/main" id="{08A14D02-1040-432D-8200-71F0DCA91A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11" y="840"/>
            <a:ext cx="203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104800" imgH="133453" progId="Equation.3">
                    <p:embed/>
                  </p:oleObj>
                </mc:Choice>
                <mc:Fallback>
                  <p:oleObj r:id="rId12" imgW="104800" imgH="133453" progId="Equation.3">
                    <p:embed/>
                    <p:pic>
                      <p:nvPicPr>
                        <p:cNvPr id="11317" name="Object 11">
                          <a:extLst>
                            <a:ext uri="{FF2B5EF4-FFF2-40B4-BE49-F238E27FC236}">
                              <a16:creationId xmlns:a16="http://schemas.microsoft.com/office/drawing/2014/main" id="{08A14D02-1040-432D-8200-71F0DCA91A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1" y="840"/>
                          <a:ext cx="203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68" name="Rectangle 12">
            <a:extLst>
              <a:ext uri="{FF2B5EF4-FFF2-40B4-BE49-F238E27FC236}">
                <a16:creationId xmlns:a16="http://schemas.microsoft.com/office/drawing/2014/main" id="{972475DD-BDEC-4B42-8655-8B7029EC6E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0525" y="434975"/>
            <a:ext cx="558165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引例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1. </a:t>
            </a:r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平面曲线的切线斜率</a:t>
            </a:r>
          </a:p>
        </p:txBody>
      </p:sp>
      <p:sp>
        <p:nvSpPr>
          <p:cNvPr id="8205" name="Text Box 13">
            <a:extLst>
              <a:ext uri="{FF2B5EF4-FFF2-40B4-BE49-F238E27FC236}">
                <a16:creationId xmlns:a16="http://schemas.microsoft.com/office/drawing/2014/main" id="{9BFF8341-BB75-4EE8-A592-76FD13551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1158875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曲线</a:t>
            </a:r>
          </a:p>
        </p:txBody>
      </p:sp>
      <p:graphicFrame>
        <p:nvGraphicFramePr>
          <p:cNvPr id="8206" name="Object 14">
            <a:extLst>
              <a:ext uri="{FF2B5EF4-FFF2-40B4-BE49-F238E27FC236}">
                <a16:creationId xmlns:a16="http://schemas.microsoft.com/office/drawing/2014/main" id="{8529E143-EDFF-4056-92DA-09E4FD2A99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4600" y="1243013"/>
          <a:ext cx="1803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876342" imgH="380897" progId="Equation.3">
                  <p:embed/>
                </p:oleObj>
              </mc:Choice>
              <mc:Fallback>
                <p:oleObj r:id="rId14" imgW="1876342" imgH="380897" progId="Equation.3">
                  <p:embed/>
                  <p:pic>
                    <p:nvPicPr>
                      <p:cNvPr id="8206" name="Object 14">
                        <a:extLst>
                          <a:ext uri="{FF2B5EF4-FFF2-40B4-BE49-F238E27FC236}">
                            <a16:creationId xmlns:a16="http://schemas.microsoft.com/office/drawing/2014/main" id="{8529E143-EDFF-4056-92DA-09E4FD2A99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1243013"/>
                        <a:ext cx="1803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07" name="Group 15">
            <a:extLst>
              <a:ext uri="{FF2B5EF4-FFF2-40B4-BE49-F238E27FC236}">
                <a16:creationId xmlns:a16="http://schemas.microsoft.com/office/drawing/2014/main" id="{7D30AB2D-C15A-475F-B8C2-FD416FDC3393}"/>
              </a:ext>
            </a:extLst>
          </p:cNvPr>
          <p:cNvGrpSpPr>
            <a:grpSpLocks/>
          </p:cNvGrpSpPr>
          <p:nvPr/>
        </p:nvGrpSpPr>
        <p:grpSpPr bwMode="auto">
          <a:xfrm>
            <a:off x="6526213" y="2697163"/>
            <a:ext cx="322262" cy="609600"/>
            <a:chOff x="4111" y="1200"/>
            <a:chExt cx="203" cy="384"/>
          </a:xfrm>
        </p:grpSpPr>
        <p:graphicFrame>
          <p:nvGraphicFramePr>
            <p:cNvPr id="11307" name="Object 16">
              <a:extLst>
                <a:ext uri="{FF2B5EF4-FFF2-40B4-BE49-F238E27FC236}">
                  <a16:creationId xmlns:a16="http://schemas.microsoft.com/office/drawing/2014/main" id="{3C3B8F02-971A-46D3-925C-6C12FE075E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11" y="1396"/>
            <a:ext cx="203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104800" imgH="95224" progId="Equation.3">
                    <p:embed/>
                  </p:oleObj>
                </mc:Choice>
                <mc:Fallback>
                  <p:oleObj r:id="rId16" imgW="104800" imgH="95224" progId="Equation.3">
                    <p:embed/>
                    <p:pic>
                      <p:nvPicPr>
                        <p:cNvPr id="11307" name="Object 16">
                          <a:extLst>
                            <a:ext uri="{FF2B5EF4-FFF2-40B4-BE49-F238E27FC236}">
                              <a16:creationId xmlns:a16="http://schemas.microsoft.com/office/drawing/2014/main" id="{3C3B8F02-971A-46D3-925C-6C12FE075E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1" y="1396"/>
                          <a:ext cx="203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8" name="Freeform 17">
              <a:extLst>
                <a:ext uri="{FF2B5EF4-FFF2-40B4-BE49-F238E27FC236}">
                  <a16:creationId xmlns:a16="http://schemas.microsoft.com/office/drawing/2014/main" id="{183FC984-1F88-4158-A233-1CFD9BD3A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200"/>
              <a:ext cx="23" cy="61"/>
            </a:xfrm>
            <a:custGeom>
              <a:avLst/>
              <a:gdLst>
                <a:gd name="T0" fmla="*/ 0 w 1"/>
                <a:gd name="T1" fmla="*/ 0 h 48"/>
                <a:gd name="T2" fmla="*/ 0 w 1"/>
                <a:gd name="T3" fmla="*/ 78 h 4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8">
                  <a:moveTo>
                    <a:pt x="0" y="0"/>
                  </a:moveTo>
                  <a:cubicBezTo>
                    <a:pt x="0" y="20"/>
                    <a:pt x="0" y="40"/>
                    <a:pt x="0" y="48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Line 18">
              <a:extLst>
                <a:ext uri="{FF2B5EF4-FFF2-40B4-BE49-F238E27FC236}">
                  <a16:creationId xmlns:a16="http://schemas.microsoft.com/office/drawing/2014/main" id="{0136600F-A642-46DF-AE72-54E7DB3A6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12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11" name="Group 19">
            <a:extLst>
              <a:ext uri="{FF2B5EF4-FFF2-40B4-BE49-F238E27FC236}">
                <a16:creationId xmlns:a16="http://schemas.microsoft.com/office/drawing/2014/main" id="{53040E2D-D1C2-42EA-9837-A7CD0A97B240}"/>
              </a:ext>
            </a:extLst>
          </p:cNvPr>
          <p:cNvGrpSpPr>
            <a:grpSpLocks/>
          </p:cNvGrpSpPr>
          <p:nvPr/>
        </p:nvGrpSpPr>
        <p:grpSpPr bwMode="auto">
          <a:xfrm>
            <a:off x="7023100" y="2620963"/>
            <a:ext cx="298450" cy="731837"/>
            <a:chOff x="4424" y="1152"/>
            <a:chExt cx="188" cy="461"/>
          </a:xfrm>
        </p:grpSpPr>
        <p:sp>
          <p:nvSpPr>
            <p:cNvPr id="11304" name="Freeform 20">
              <a:extLst>
                <a:ext uri="{FF2B5EF4-FFF2-40B4-BE49-F238E27FC236}">
                  <a16:creationId xmlns:a16="http://schemas.microsoft.com/office/drawing/2014/main" id="{2765A801-5DB9-421E-84CB-5259E8F71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152"/>
              <a:ext cx="91" cy="113"/>
            </a:xfrm>
            <a:custGeom>
              <a:avLst/>
              <a:gdLst>
                <a:gd name="T0" fmla="*/ 0 w 104"/>
                <a:gd name="T1" fmla="*/ 0 h 144"/>
                <a:gd name="T2" fmla="*/ 74 w 104"/>
                <a:gd name="T3" fmla="*/ 30 h 144"/>
                <a:gd name="T4" fmla="*/ 37 w 104"/>
                <a:gd name="T5" fmla="*/ 89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4" h="144">
                  <a:moveTo>
                    <a:pt x="0" y="0"/>
                  </a:moveTo>
                  <a:cubicBezTo>
                    <a:pt x="44" y="12"/>
                    <a:pt x="88" y="24"/>
                    <a:pt x="96" y="48"/>
                  </a:cubicBezTo>
                  <a:cubicBezTo>
                    <a:pt x="104" y="72"/>
                    <a:pt x="56" y="128"/>
                    <a:pt x="48" y="144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05" name="Object 21">
              <a:extLst>
                <a:ext uri="{FF2B5EF4-FFF2-40B4-BE49-F238E27FC236}">
                  <a16:creationId xmlns:a16="http://schemas.microsoft.com/office/drawing/2014/main" id="{0A8814FD-3F09-4ACD-8622-554F02F912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24" y="1392"/>
            <a:ext cx="188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95084" imgH="114339" progId="Equation.3">
                    <p:embed/>
                  </p:oleObj>
                </mc:Choice>
                <mc:Fallback>
                  <p:oleObj r:id="rId18" imgW="95084" imgH="114339" progId="Equation.3">
                    <p:embed/>
                    <p:pic>
                      <p:nvPicPr>
                        <p:cNvPr id="11305" name="Object 21">
                          <a:extLst>
                            <a:ext uri="{FF2B5EF4-FFF2-40B4-BE49-F238E27FC236}">
                              <a16:creationId xmlns:a16="http://schemas.microsoft.com/office/drawing/2014/main" id="{0A8814FD-3F09-4ACD-8622-554F02F912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4" y="1392"/>
                          <a:ext cx="188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6" name="Line 22">
              <a:extLst>
                <a:ext uri="{FF2B5EF4-FFF2-40B4-BE49-F238E27FC236}">
                  <a16:creationId xmlns:a16="http://schemas.microsoft.com/office/drawing/2014/main" id="{68E30516-31B2-43A2-AB4F-92617085B0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20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15" name="Group 23">
            <a:extLst>
              <a:ext uri="{FF2B5EF4-FFF2-40B4-BE49-F238E27FC236}">
                <a16:creationId xmlns:a16="http://schemas.microsoft.com/office/drawing/2014/main" id="{CA867E73-4018-47EA-98CF-9649475EB406}"/>
              </a:ext>
            </a:extLst>
          </p:cNvPr>
          <p:cNvGrpSpPr>
            <a:grpSpLocks/>
          </p:cNvGrpSpPr>
          <p:nvPr/>
        </p:nvGrpSpPr>
        <p:grpSpPr bwMode="auto">
          <a:xfrm>
            <a:off x="6980238" y="1223963"/>
            <a:ext cx="1439862" cy="1589087"/>
            <a:chOff x="4437" y="253"/>
            <a:chExt cx="888" cy="1001"/>
          </a:xfrm>
        </p:grpSpPr>
        <p:sp>
          <p:nvSpPr>
            <p:cNvPr id="11302" name="Line 24">
              <a:extLst>
                <a:ext uri="{FF2B5EF4-FFF2-40B4-BE49-F238E27FC236}">
                  <a16:creationId xmlns:a16="http://schemas.microsoft.com/office/drawing/2014/main" id="{55470AD4-918F-4E25-B82A-32E7BDEA71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7" y="253"/>
              <a:ext cx="873" cy="10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03" name="Object 25">
              <a:extLst>
                <a:ext uri="{FF2B5EF4-FFF2-40B4-BE49-F238E27FC236}">
                  <a16:creationId xmlns:a16="http://schemas.microsoft.com/office/drawing/2014/main" id="{777A33A8-ADBF-4501-875E-2E13DF397F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8" y="452"/>
            <a:ext cx="237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133256" imgH="114339" progId="Equation.3">
                    <p:embed/>
                  </p:oleObj>
                </mc:Choice>
                <mc:Fallback>
                  <p:oleObj r:id="rId20" imgW="133256" imgH="114339" progId="Equation.3">
                    <p:embed/>
                    <p:pic>
                      <p:nvPicPr>
                        <p:cNvPr id="11303" name="Object 25">
                          <a:extLst>
                            <a:ext uri="{FF2B5EF4-FFF2-40B4-BE49-F238E27FC236}">
                              <a16:creationId xmlns:a16="http://schemas.microsoft.com/office/drawing/2014/main" id="{777A33A8-ADBF-4501-875E-2E13DF397F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452"/>
                          <a:ext cx="237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18" name="Group 26">
            <a:extLst>
              <a:ext uri="{FF2B5EF4-FFF2-40B4-BE49-F238E27FC236}">
                <a16:creationId xmlns:a16="http://schemas.microsoft.com/office/drawing/2014/main" id="{95772257-B5C3-49AC-9DE9-99A80E89D5DC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1900238"/>
            <a:ext cx="2374900" cy="892175"/>
            <a:chOff x="4066" y="707"/>
            <a:chExt cx="1496" cy="562"/>
          </a:xfrm>
        </p:grpSpPr>
        <p:sp>
          <p:nvSpPr>
            <p:cNvPr id="11300" name="Line 27">
              <a:extLst>
                <a:ext uri="{FF2B5EF4-FFF2-40B4-BE49-F238E27FC236}">
                  <a16:creationId xmlns:a16="http://schemas.microsoft.com/office/drawing/2014/main" id="{82EA0DCA-928D-4FAD-9828-D64619F72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6" y="707"/>
              <a:ext cx="1311" cy="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01" name="Object 28">
              <a:extLst>
                <a:ext uri="{FF2B5EF4-FFF2-40B4-BE49-F238E27FC236}">
                  <a16:creationId xmlns:a16="http://schemas.microsoft.com/office/drawing/2014/main" id="{259B31CF-6C52-4740-A8EE-4B86D0289F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59" y="713"/>
            <a:ext cx="203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104800" imgH="104608" progId="Equation.3">
                    <p:embed/>
                  </p:oleObj>
                </mc:Choice>
                <mc:Fallback>
                  <p:oleObj r:id="rId22" imgW="104800" imgH="104608" progId="Equation.3">
                    <p:embed/>
                    <p:pic>
                      <p:nvPicPr>
                        <p:cNvPr id="11301" name="Object 28">
                          <a:extLst>
                            <a:ext uri="{FF2B5EF4-FFF2-40B4-BE49-F238E27FC236}">
                              <a16:creationId xmlns:a16="http://schemas.microsoft.com/office/drawing/2014/main" id="{259B31CF-6C52-4740-A8EE-4B86D0289F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9" y="713"/>
                          <a:ext cx="203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21" name="Group 29">
            <a:extLst>
              <a:ext uri="{FF2B5EF4-FFF2-40B4-BE49-F238E27FC236}">
                <a16:creationId xmlns:a16="http://schemas.microsoft.com/office/drawing/2014/main" id="{5590ACF5-7CF0-410F-B5D4-275CCB517DE0}"/>
              </a:ext>
            </a:extLst>
          </p:cNvPr>
          <p:cNvGrpSpPr>
            <a:grpSpLocks/>
          </p:cNvGrpSpPr>
          <p:nvPr/>
        </p:nvGrpSpPr>
        <p:grpSpPr bwMode="auto">
          <a:xfrm>
            <a:off x="7081838" y="2082800"/>
            <a:ext cx="508000" cy="1103313"/>
            <a:chOff x="4461" y="813"/>
            <a:chExt cx="320" cy="695"/>
          </a:xfrm>
        </p:grpSpPr>
        <p:sp>
          <p:nvSpPr>
            <p:cNvPr id="11297" name="Line 30">
              <a:extLst>
                <a:ext uri="{FF2B5EF4-FFF2-40B4-BE49-F238E27FC236}">
                  <a16:creationId xmlns:a16="http://schemas.microsoft.com/office/drawing/2014/main" id="{6E5613AA-B685-4B3D-8087-6932E57A3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8" y="1019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98" name="Object 31">
              <a:extLst>
                <a:ext uri="{FF2B5EF4-FFF2-40B4-BE49-F238E27FC236}">
                  <a16:creationId xmlns:a16="http://schemas.microsoft.com/office/drawing/2014/main" id="{7C2C8E7E-6CCE-492E-A923-D6307D56ED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1200"/>
            <a:ext cx="221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imgW="114170" imgH="190449" progId="Equation.3">
                    <p:embed/>
                  </p:oleObj>
                </mc:Choice>
                <mc:Fallback>
                  <p:oleObj r:id="rId24" imgW="114170" imgH="190449" progId="Equation.3">
                    <p:embed/>
                    <p:pic>
                      <p:nvPicPr>
                        <p:cNvPr id="11298" name="Object 31">
                          <a:extLst>
                            <a:ext uri="{FF2B5EF4-FFF2-40B4-BE49-F238E27FC236}">
                              <a16:creationId xmlns:a16="http://schemas.microsoft.com/office/drawing/2014/main" id="{7C2C8E7E-6CCE-492E-A923-D6307D56ED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200"/>
                          <a:ext cx="221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9" name="Object 32">
              <a:extLst>
                <a:ext uri="{FF2B5EF4-FFF2-40B4-BE49-F238E27FC236}">
                  <a16:creationId xmlns:a16="http://schemas.microsoft.com/office/drawing/2014/main" id="{713F1E2B-190D-47F9-9967-6C70518B11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1" y="813"/>
            <a:ext cx="272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6" imgW="152342" imgH="104608" progId="Equation.3">
                    <p:embed/>
                  </p:oleObj>
                </mc:Choice>
                <mc:Fallback>
                  <p:oleObj r:id="rId26" imgW="152342" imgH="104608" progId="Equation.3">
                    <p:embed/>
                    <p:pic>
                      <p:nvPicPr>
                        <p:cNvPr id="11299" name="Object 32">
                          <a:extLst>
                            <a:ext uri="{FF2B5EF4-FFF2-40B4-BE49-F238E27FC236}">
                              <a16:creationId xmlns:a16="http://schemas.microsoft.com/office/drawing/2014/main" id="{713F1E2B-190D-47F9-9967-6C70518B11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1" y="813"/>
                          <a:ext cx="272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25" name="Text Box 33">
            <a:extLst>
              <a:ext uri="{FF2B5EF4-FFF2-40B4-BE49-F238E27FC236}">
                <a16:creationId xmlns:a16="http://schemas.microsoft.com/office/drawing/2014/main" id="{EE21E25E-9A95-4243-BBAB-5025A84A3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913" y="1158875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点处的切线</a:t>
            </a:r>
          </a:p>
        </p:txBody>
      </p:sp>
      <p:grpSp>
        <p:nvGrpSpPr>
          <p:cNvPr id="8226" name="Group 34">
            <a:extLst>
              <a:ext uri="{FF2B5EF4-FFF2-40B4-BE49-F238E27FC236}">
                <a16:creationId xmlns:a16="http://schemas.microsoft.com/office/drawing/2014/main" id="{74350FA0-C516-4F8A-8B50-2D749FBA5790}"/>
              </a:ext>
            </a:extLst>
          </p:cNvPr>
          <p:cNvGrpSpPr>
            <a:grpSpLocks/>
          </p:cNvGrpSpPr>
          <p:nvPr/>
        </p:nvGrpSpPr>
        <p:grpSpPr bwMode="auto">
          <a:xfrm>
            <a:off x="7913688" y="1651000"/>
            <a:ext cx="268287" cy="1462088"/>
            <a:chOff x="4985" y="541"/>
            <a:chExt cx="169" cy="921"/>
          </a:xfrm>
        </p:grpSpPr>
        <p:sp>
          <p:nvSpPr>
            <p:cNvPr id="11295" name="Line 35">
              <a:extLst>
                <a:ext uri="{FF2B5EF4-FFF2-40B4-BE49-F238E27FC236}">
                  <a16:creationId xmlns:a16="http://schemas.microsoft.com/office/drawing/2014/main" id="{6C0E3B22-5023-4C53-A8A3-E860610772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4" y="541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96" name="Object 36">
              <a:extLst>
                <a:ext uri="{FF2B5EF4-FFF2-40B4-BE49-F238E27FC236}">
                  <a16:creationId xmlns:a16="http://schemas.microsoft.com/office/drawing/2014/main" id="{57955974-7E6F-4484-9D7C-473154610B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85" y="1274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8" imgW="76345" imgH="95224" progId="Equation.3">
                    <p:embed/>
                  </p:oleObj>
                </mc:Choice>
                <mc:Fallback>
                  <p:oleObj r:id="rId28" imgW="76345" imgH="95224" progId="Equation.3">
                    <p:embed/>
                    <p:pic>
                      <p:nvPicPr>
                        <p:cNvPr id="11296" name="Object 36">
                          <a:extLst>
                            <a:ext uri="{FF2B5EF4-FFF2-40B4-BE49-F238E27FC236}">
                              <a16:creationId xmlns:a16="http://schemas.microsoft.com/office/drawing/2014/main" id="{57955974-7E6F-4484-9D7C-473154610B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5" y="1274"/>
                          <a:ext cx="169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29" name="Text Box 37">
            <a:extLst>
              <a:ext uri="{FF2B5EF4-FFF2-40B4-BE49-F238E27FC236}">
                <a16:creationId xmlns:a16="http://schemas.microsoft.com/office/drawing/2014/main" id="{3606ECB9-F804-42E7-9B10-8F19A5025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828800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割线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 N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的极限位置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 T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8230" name="Line 38">
            <a:extLst>
              <a:ext uri="{FF2B5EF4-FFF2-40B4-BE49-F238E27FC236}">
                <a16:creationId xmlns:a16="http://schemas.microsoft.com/office/drawing/2014/main" id="{0358C793-B959-453E-9F75-2F1D939D27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2057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231" name="Group 39">
            <a:extLst>
              <a:ext uri="{FF2B5EF4-FFF2-40B4-BE49-F238E27FC236}">
                <a16:creationId xmlns:a16="http://schemas.microsoft.com/office/drawing/2014/main" id="{129679DA-B5F1-4FF6-AED4-DAFDB1498D6E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286000"/>
            <a:ext cx="2362200" cy="519113"/>
            <a:chOff x="1344" y="1401"/>
            <a:chExt cx="1488" cy="327"/>
          </a:xfrm>
        </p:grpSpPr>
        <p:sp>
          <p:nvSpPr>
            <p:cNvPr id="11293" name="Text Box 40">
              <a:extLst>
                <a:ext uri="{FF2B5EF4-FFF2-40B4-BE49-F238E27FC236}">
                  <a16:creationId xmlns:a16="http://schemas.microsoft.com/office/drawing/2014/main" id="{AA7435DD-3B94-49CC-A19A-AD99C4DEE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401"/>
              <a:ext cx="14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(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当            时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)</a:t>
              </a:r>
            </a:p>
          </p:txBody>
        </p:sp>
        <p:graphicFrame>
          <p:nvGraphicFramePr>
            <p:cNvPr id="11294" name="Object 41">
              <a:extLst>
                <a:ext uri="{FF2B5EF4-FFF2-40B4-BE49-F238E27FC236}">
                  <a16:creationId xmlns:a16="http://schemas.microsoft.com/office/drawing/2014/main" id="{472CB71D-FA52-42D9-A9EF-3A21ACF9C0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0" y="1449"/>
            <a:ext cx="720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0" imgW="428571" imgH="133453" progId="Equation.3">
                    <p:embed/>
                  </p:oleObj>
                </mc:Choice>
                <mc:Fallback>
                  <p:oleObj r:id="rId30" imgW="428571" imgH="133453" progId="Equation.3">
                    <p:embed/>
                    <p:pic>
                      <p:nvPicPr>
                        <p:cNvPr id="11294" name="Object 41">
                          <a:extLst>
                            <a:ext uri="{FF2B5EF4-FFF2-40B4-BE49-F238E27FC236}">
                              <a16:creationId xmlns:a16="http://schemas.microsoft.com/office/drawing/2014/main" id="{472CB71D-FA52-42D9-A9EF-3A21ACF9C0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1449"/>
                          <a:ext cx="720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34" name="Text Box 42">
            <a:extLst>
              <a:ext uri="{FF2B5EF4-FFF2-40B4-BE49-F238E27FC236}">
                <a16:creationId xmlns:a16="http://schemas.microsoft.com/office/drawing/2014/main" id="{3FBA5372-E386-4224-83DA-AA1CB00CB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275" y="4498975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割线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 N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的斜率</a:t>
            </a:r>
          </a:p>
        </p:txBody>
      </p:sp>
      <p:sp>
        <p:nvSpPr>
          <p:cNvPr id="8235" name="Line 43">
            <a:extLst>
              <a:ext uri="{FF2B5EF4-FFF2-40B4-BE49-F238E27FC236}">
                <a16:creationId xmlns:a16="http://schemas.microsoft.com/office/drawing/2014/main" id="{7D684D51-A8B1-4351-BD3D-F0DEEA42E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1713" y="242887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236" name="Object 44">
            <a:extLst>
              <a:ext uri="{FF2B5EF4-FFF2-40B4-BE49-F238E27FC236}">
                <a16:creationId xmlns:a16="http://schemas.microsoft.com/office/drawing/2014/main" id="{28194C91-25A8-4EA4-A7B4-EED8CC4928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8088" y="4632325"/>
          <a:ext cx="1066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1085828" imgH="343016" progId="Equation.3">
                  <p:embed/>
                </p:oleObj>
              </mc:Choice>
              <mc:Fallback>
                <p:oleObj r:id="rId32" imgW="1085828" imgH="343016" progId="Equation.3">
                  <p:embed/>
                  <p:pic>
                    <p:nvPicPr>
                      <p:cNvPr id="8236" name="Object 44">
                        <a:extLst>
                          <a:ext uri="{FF2B5EF4-FFF2-40B4-BE49-F238E27FC236}">
                            <a16:creationId xmlns:a16="http://schemas.microsoft.com/office/drawing/2014/main" id="{28194C91-25A8-4EA4-A7B4-EED8CC4928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8088" y="4632325"/>
                        <a:ext cx="1066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7" name="Object 45">
            <a:extLst>
              <a:ext uri="{FF2B5EF4-FFF2-40B4-BE49-F238E27FC236}">
                <a16:creationId xmlns:a16="http://schemas.microsoft.com/office/drawing/2014/main" id="{1B3479EF-F27B-4B61-A5E8-28B175E4DA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6500" y="4279900"/>
          <a:ext cx="194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4" imgW="2028684" imgH="419126" progId="Equation.3">
                  <p:embed/>
                </p:oleObj>
              </mc:Choice>
              <mc:Fallback>
                <p:oleObj r:id="rId34" imgW="2028684" imgH="419126" progId="Equation.3">
                  <p:embed/>
                  <p:pic>
                    <p:nvPicPr>
                      <p:cNvPr id="8237" name="Object 45">
                        <a:extLst>
                          <a:ext uri="{FF2B5EF4-FFF2-40B4-BE49-F238E27FC236}">
                            <a16:creationId xmlns:a16="http://schemas.microsoft.com/office/drawing/2014/main" id="{1B3479EF-F27B-4B61-A5E8-28B175E4DA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4279900"/>
                        <a:ext cx="1943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8" name="Object 46">
            <a:extLst>
              <a:ext uri="{FF2B5EF4-FFF2-40B4-BE49-F238E27FC236}">
                <a16:creationId xmlns:a16="http://schemas.microsoft.com/office/drawing/2014/main" id="{A28620B2-71ED-461F-9EE4-1352351D7F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2600" y="4695825"/>
          <a:ext cx="876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6" imgW="885944" imgH="419126" progId="Equation.3">
                  <p:embed/>
                </p:oleObj>
              </mc:Choice>
              <mc:Fallback>
                <p:oleObj r:id="rId36" imgW="885944" imgH="419126" progId="Equation.3">
                  <p:embed/>
                  <p:pic>
                    <p:nvPicPr>
                      <p:cNvPr id="8238" name="Object 46">
                        <a:extLst>
                          <a:ext uri="{FF2B5EF4-FFF2-40B4-BE49-F238E27FC236}">
                            <a16:creationId xmlns:a16="http://schemas.microsoft.com/office/drawing/2014/main" id="{A28620B2-71ED-461F-9EE4-1352351D7F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600" y="4695825"/>
                        <a:ext cx="876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9" name="Text Box 47">
            <a:extLst>
              <a:ext uri="{FF2B5EF4-FFF2-40B4-BE49-F238E27FC236}">
                <a16:creationId xmlns:a16="http://schemas.microsoft.com/office/drawing/2014/main" id="{231E0219-56DA-496E-BF43-604046B21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895600"/>
            <a:ext cx="327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切线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MT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的斜率</a:t>
            </a:r>
          </a:p>
        </p:txBody>
      </p:sp>
      <p:graphicFrame>
        <p:nvGraphicFramePr>
          <p:cNvPr id="8240" name="Object 48">
            <a:extLst>
              <a:ext uri="{FF2B5EF4-FFF2-40B4-BE49-F238E27FC236}">
                <a16:creationId xmlns:a16="http://schemas.microsoft.com/office/drawing/2014/main" id="{95790AC5-A1D5-477E-8970-9DC1438FC6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3708400"/>
          <a:ext cx="1346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8" imgW="1381143" imgH="295404" progId="Equation.3">
                  <p:embed/>
                </p:oleObj>
              </mc:Choice>
              <mc:Fallback>
                <p:oleObj r:id="rId38" imgW="1381143" imgH="295404" progId="Equation.3">
                  <p:embed/>
                  <p:pic>
                    <p:nvPicPr>
                      <p:cNvPr id="8240" name="Object 48">
                        <a:extLst>
                          <a:ext uri="{FF2B5EF4-FFF2-40B4-BE49-F238E27FC236}">
                            <a16:creationId xmlns:a16="http://schemas.microsoft.com/office/drawing/2014/main" id="{95790AC5-A1D5-477E-8970-9DC1438FC6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08400"/>
                        <a:ext cx="1346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1" name="Object 49">
            <a:extLst>
              <a:ext uri="{FF2B5EF4-FFF2-40B4-BE49-F238E27FC236}">
                <a16:creationId xmlns:a16="http://schemas.microsoft.com/office/drawing/2014/main" id="{B107DA3F-51F2-4B90-95E9-985DDD3AD0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3716338"/>
          <a:ext cx="17653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0" imgW="1838170" imgH="647803" progId="Equation.3">
                  <p:embed/>
                </p:oleObj>
              </mc:Choice>
              <mc:Fallback>
                <p:oleObj r:id="rId40" imgW="1838170" imgH="647803" progId="Equation.3">
                  <p:embed/>
                  <p:pic>
                    <p:nvPicPr>
                      <p:cNvPr id="8241" name="Object 49">
                        <a:extLst>
                          <a:ext uri="{FF2B5EF4-FFF2-40B4-BE49-F238E27FC236}">
                            <a16:creationId xmlns:a16="http://schemas.microsoft.com/office/drawing/2014/main" id="{B107DA3F-51F2-4B90-95E9-985DDD3AD0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716338"/>
                        <a:ext cx="17653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2" name="Object 50">
            <a:extLst>
              <a:ext uri="{FF2B5EF4-FFF2-40B4-BE49-F238E27FC236}">
                <a16:creationId xmlns:a16="http://schemas.microsoft.com/office/drawing/2014/main" id="{CA3BE183-FBF9-46B8-8C67-5530EBA677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0" y="5321300"/>
          <a:ext cx="33020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2" imgW="3495541" imgH="933476" progId="Equation.3">
                  <p:embed/>
                </p:oleObj>
              </mc:Choice>
              <mc:Fallback>
                <p:oleObj r:id="rId42" imgW="3495541" imgH="933476" progId="Equation.3">
                  <p:embed/>
                  <p:pic>
                    <p:nvPicPr>
                      <p:cNvPr id="8242" name="Object 50">
                        <a:extLst>
                          <a:ext uri="{FF2B5EF4-FFF2-40B4-BE49-F238E27FC236}">
                            <a16:creationId xmlns:a16="http://schemas.microsoft.com/office/drawing/2014/main" id="{CA3BE183-FBF9-46B8-8C67-5530EBA677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5321300"/>
                        <a:ext cx="33020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3" name="Object 51">
            <a:extLst>
              <a:ext uri="{FF2B5EF4-FFF2-40B4-BE49-F238E27FC236}">
                <a16:creationId xmlns:a16="http://schemas.microsoft.com/office/drawing/2014/main" id="{43BBAA5D-EE38-4CB6-912E-1E08578766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5334000"/>
          <a:ext cx="194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4" imgW="2028684" imgH="419126" progId="Equation.3">
                  <p:embed/>
                </p:oleObj>
              </mc:Choice>
              <mc:Fallback>
                <p:oleObj r:id="rId44" imgW="2028684" imgH="419126" progId="Equation.3">
                  <p:embed/>
                  <p:pic>
                    <p:nvPicPr>
                      <p:cNvPr id="8243" name="Object 51">
                        <a:extLst>
                          <a:ext uri="{FF2B5EF4-FFF2-40B4-BE49-F238E27FC236}">
                            <a16:creationId xmlns:a16="http://schemas.microsoft.com/office/drawing/2014/main" id="{43BBAA5D-EE38-4CB6-912E-1E08578766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334000"/>
                        <a:ext cx="1943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44" name="Object 52">
            <a:extLst>
              <a:ext uri="{FF2B5EF4-FFF2-40B4-BE49-F238E27FC236}">
                <a16:creationId xmlns:a16="http://schemas.microsoft.com/office/drawing/2014/main" id="{584075BC-EDFA-4926-ADF4-BC29F8A23C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5715000"/>
          <a:ext cx="876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6" imgW="885944" imgH="419126" progId="Equation.3">
                  <p:embed/>
                </p:oleObj>
              </mc:Choice>
              <mc:Fallback>
                <p:oleObj r:id="rId46" imgW="885944" imgH="419126" progId="Equation.3">
                  <p:embed/>
                  <p:pic>
                    <p:nvPicPr>
                      <p:cNvPr id="8244" name="Object 52">
                        <a:extLst>
                          <a:ext uri="{FF2B5EF4-FFF2-40B4-BE49-F238E27FC236}">
                            <a16:creationId xmlns:a16="http://schemas.microsoft.com/office/drawing/2014/main" id="{584075BC-EDFA-4926-ADF4-BC29F8A23C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715000"/>
                        <a:ext cx="876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45" name="Line 53">
            <a:extLst>
              <a:ext uri="{FF2B5EF4-FFF2-40B4-BE49-F238E27FC236}">
                <a16:creationId xmlns:a16="http://schemas.microsoft.com/office/drawing/2014/main" id="{EE067D11-677F-4F05-950D-C96362EDC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8350" y="4267200"/>
            <a:ext cx="0" cy="1295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5" grpId="0"/>
      <p:bldP spid="8225" grpId="0"/>
      <p:bldP spid="8229" grpId="0"/>
      <p:bldP spid="8234" grpId="0"/>
      <p:bldP spid="82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>
            <a:extLst>
              <a:ext uri="{FF2B5EF4-FFF2-40B4-BE49-F238E27FC236}">
                <a16:creationId xmlns:a16="http://schemas.microsoft.com/office/drawing/2014/main" id="{37B917DF-F891-4FF6-9465-EB82720A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76250"/>
            <a:ext cx="4856162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j-cs"/>
              </a:rPr>
              <a:t>引例 </a:t>
            </a:r>
            <a:r>
              <a:rPr lang="en-US" altLang="zh-CN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j-cs"/>
              </a:rPr>
              <a:t>2. </a:t>
            </a:r>
            <a:r>
              <a:rPr lang="zh-CN" alt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j-cs"/>
              </a:rPr>
              <a:t>变速直线运动的速度</a:t>
            </a: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8D01C800-56E2-4098-B62E-48C167A96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296988"/>
            <a:ext cx="5029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设描述质点运动位置的函数为</a:t>
            </a:r>
          </a:p>
        </p:txBody>
      </p:sp>
      <p:graphicFrame>
        <p:nvGraphicFramePr>
          <p:cNvPr id="7173" name="Object 5">
            <a:extLst>
              <a:ext uri="{FF2B5EF4-FFF2-40B4-BE49-F238E27FC236}">
                <a16:creationId xmlns:a16="http://schemas.microsoft.com/office/drawing/2014/main" id="{A72E536A-B1E9-4C1E-9D84-A1FA325086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2036763"/>
          <a:ext cx="1193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19084" imgH="380897" progId="Equation.3">
                  <p:embed/>
                </p:oleObj>
              </mc:Choice>
              <mc:Fallback>
                <p:oleObj r:id="rId2" imgW="1219084" imgH="380897" progId="Equation.3">
                  <p:embed/>
                  <p:pic>
                    <p:nvPicPr>
                      <p:cNvPr id="7173" name="Object 5">
                        <a:extLst>
                          <a:ext uri="{FF2B5EF4-FFF2-40B4-BE49-F238E27FC236}">
                            <a16:creationId xmlns:a16="http://schemas.microsoft.com/office/drawing/2014/main" id="{A72E536A-B1E9-4C1E-9D84-A1FA325086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036763"/>
                        <a:ext cx="1193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5" name="Group 7">
            <a:extLst>
              <a:ext uri="{FF2B5EF4-FFF2-40B4-BE49-F238E27FC236}">
                <a16:creationId xmlns:a16="http://schemas.microsoft.com/office/drawing/2014/main" id="{8336C5F5-EB3C-4075-97AB-1F456F2E9B1F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554288"/>
            <a:ext cx="4343400" cy="574675"/>
            <a:chOff x="48" y="2038"/>
            <a:chExt cx="2736" cy="362"/>
          </a:xfrm>
        </p:grpSpPr>
        <p:sp>
          <p:nvSpPr>
            <p:cNvPr id="12332" name="Text Box 8">
              <a:extLst>
                <a:ext uri="{FF2B5EF4-FFF2-40B4-BE49-F238E27FC236}">
                  <a16:creationId xmlns:a16="http://schemas.microsoft.com/office/drawing/2014/main" id="{F952F178-FD14-4938-88E3-850D316CA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052"/>
              <a:ext cx="27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则    到   的平均速度为</a:t>
              </a:r>
            </a:p>
          </p:txBody>
        </p:sp>
        <p:graphicFrame>
          <p:nvGraphicFramePr>
            <p:cNvPr id="12333" name="Object 9">
              <a:extLst>
                <a:ext uri="{FF2B5EF4-FFF2-40B4-BE49-F238E27FC236}">
                  <a16:creationId xmlns:a16="http://schemas.microsoft.com/office/drawing/2014/main" id="{7366EA3D-1188-47C2-B638-A040E9EBBA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" y="2038"/>
            <a:ext cx="22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95084" imgH="190449" progId="Equation.3">
                    <p:embed/>
                  </p:oleObj>
                </mc:Choice>
                <mc:Fallback>
                  <p:oleObj r:id="rId4" imgW="95084" imgH="190449" progId="Equation.3">
                    <p:embed/>
                    <p:pic>
                      <p:nvPicPr>
                        <p:cNvPr id="12333" name="Object 9">
                          <a:extLst>
                            <a:ext uri="{FF2B5EF4-FFF2-40B4-BE49-F238E27FC236}">
                              <a16:creationId xmlns:a16="http://schemas.microsoft.com/office/drawing/2014/main" id="{7366EA3D-1188-47C2-B638-A040E9EBBA0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038"/>
                          <a:ext cx="22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34" name="Object 10">
              <a:extLst>
                <a:ext uri="{FF2B5EF4-FFF2-40B4-BE49-F238E27FC236}">
                  <a16:creationId xmlns:a16="http://schemas.microsoft.com/office/drawing/2014/main" id="{7BAEB78E-9402-403E-BD85-AE4D0A6117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92" y="2110"/>
            <a:ext cx="141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28456" imgH="104608" progId="Equation.3">
                    <p:embed/>
                  </p:oleObj>
                </mc:Choice>
                <mc:Fallback>
                  <p:oleObj r:id="rId6" imgW="28456" imgH="104608" progId="Equation.3">
                    <p:embed/>
                    <p:pic>
                      <p:nvPicPr>
                        <p:cNvPr id="12334" name="Object 10">
                          <a:extLst>
                            <a:ext uri="{FF2B5EF4-FFF2-40B4-BE49-F238E27FC236}">
                              <a16:creationId xmlns:a16="http://schemas.microsoft.com/office/drawing/2014/main" id="{7BAEB78E-9402-403E-BD85-AE4D0A6117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" y="2110"/>
                          <a:ext cx="141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79" name="Object 11">
            <a:extLst>
              <a:ext uri="{FF2B5EF4-FFF2-40B4-BE49-F238E27FC236}">
                <a16:creationId xmlns:a16="http://schemas.microsoft.com/office/drawing/2014/main" id="{696DC488-DEEB-4012-971B-BFAA4B5D52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3025" y="3352800"/>
          <a:ext cx="2374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495427" imgH="933476" progId="Equation.3">
                  <p:embed/>
                </p:oleObj>
              </mc:Choice>
              <mc:Fallback>
                <p:oleObj r:id="rId8" imgW="2495427" imgH="933476" progId="Equation.3">
                  <p:embed/>
                  <p:pic>
                    <p:nvPicPr>
                      <p:cNvPr id="7179" name="Object 11">
                        <a:extLst>
                          <a:ext uri="{FF2B5EF4-FFF2-40B4-BE49-F238E27FC236}">
                            <a16:creationId xmlns:a16="http://schemas.microsoft.com/office/drawing/2014/main" id="{696DC488-DEEB-4012-971B-BFAA4B5D52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3352800"/>
                        <a:ext cx="2374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0" name="Object 12">
            <a:extLst>
              <a:ext uri="{FF2B5EF4-FFF2-40B4-BE49-F238E27FC236}">
                <a16:creationId xmlns:a16="http://schemas.microsoft.com/office/drawing/2014/main" id="{8DAB82CB-72BC-4B76-8717-9922830339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0550" y="3284538"/>
          <a:ext cx="1816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895428" imgH="419126" progId="Equation.3">
                  <p:embed/>
                </p:oleObj>
              </mc:Choice>
              <mc:Fallback>
                <p:oleObj r:id="rId10" imgW="1895428" imgH="419126" progId="Equation.3">
                  <p:embed/>
                  <p:pic>
                    <p:nvPicPr>
                      <p:cNvPr id="7180" name="Object 12">
                        <a:extLst>
                          <a:ext uri="{FF2B5EF4-FFF2-40B4-BE49-F238E27FC236}">
                            <a16:creationId xmlns:a16="http://schemas.microsoft.com/office/drawing/2014/main" id="{8DAB82CB-72BC-4B76-8717-9922830339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3284538"/>
                        <a:ext cx="1816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" name="Object 13">
            <a:extLst>
              <a:ext uri="{FF2B5EF4-FFF2-40B4-BE49-F238E27FC236}">
                <a16:creationId xmlns:a16="http://schemas.microsoft.com/office/drawing/2014/main" id="{0AB4281B-C422-44C4-96E3-DE3DBB2C18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0300" y="3789363"/>
          <a:ext cx="736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733255" imgH="419126" progId="Equation.3">
                  <p:embed/>
                </p:oleObj>
              </mc:Choice>
              <mc:Fallback>
                <p:oleObj r:id="rId12" imgW="733255" imgH="419126" progId="Equation.3">
                  <p:embed/>
                  <p:pic>
                    <p:nvPicPr>
                      <p:cNvPr id="7181" name="Object 13">
                        <a:extLst>
                          <a:ext uri="{FF2B5EF4-FFF2-40B4-BE49-F238E27FC236}">
                            <a16:creationId xmlns:a16="http://schemas.microsoft.com/office/drawing/2014/main" id="{0AB4281B-C422-44C4-96E3-DE3DBB2C18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3789363"/>
                        <a:ext cx="736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82" name="Group 14">
            <a:extLst>
              <a:ext uri="{FF2B5EF4-FFF2-40B4-BE49-F238E27FC236}">
                <a16:creationId xmlns:a16="http://schemas.microsoft.com/office/drawing/2014/main" id="{07D61D08-D988-4FC2-B161-E7CE86F76C66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4365625"/>
            <a:ext cx="4343400" cy="571500"/>
            <a:chOff x="48" y="3059"/>
            <a:chExt cx="2736" cy="360"/>
          </a:xfrm>
        </p:grpSpPr>
        <p:sp>
          <p:nvSpPr>
            <p:cNvPr id="12330" name="Text Box 15">
              <a:extLst>
                <a:ext uri="{FF2B5EF4-FFF2-40B4-BE49-F238E27FC236}">
                  <a16:creationId xmlns:a16="http://schemas.microsoft.com/office/drawing/2014/main" id="{F19B963A-EC31-41C8-B70C-C54D36442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72"/>
              <a:ext cx="27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而在    时刻的瞬时速度为</a:t>
              </a:r>
            </a:p>
          </p:txBody>
        </p:sp>
        <p:graphicFrame>
          <p:nvGraphicFramePr>
            <p:cNvPr id="12331" name="Object 16">
              <a:extLst>
                <a:ext uri="{FF2B5EF4-FFF2-40B4-BE49-F238E27FC236}">
                  <a16:creationId xmlns:a16="http://schemas.microsoft.com/office/drawing/2014/main" id="{8903119D-A9CE-4462-8500-528B71C219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3059"/>
            <a:ext cx="22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95084" imgH="190449" progId="Equation.3">
                    <p:embed/>
                  </p:oleObj>
                </mc:Choice>
                <mc:Fallback>
                  <p:oleObj r:id="rId14" imgW="95084" imgH="190449" progId="Equation.3">
                    <p:embed/>
                    <p:pic>
                      <p:nvPicPr>
                        <p:cNvPr id="12331" name="Object 16">
                          <a:extLst>
                            <a:ext uri="{FF2B5EF4-FFF2-40B4-BE49-F238E27FC236}">
                              <a16:creationId xmlns:a16="http://schemas.microsoft.com/office/drawing/2014/main" id="{8903119D-A9CE-4462-8500-528B71C219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59"/>
                          <a:ext cx="22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85" name="Object 17">
            <a:extLst>
              <a:ext uri="{FF2B5EF4-FFF2-40B4-BE49-F238E27FC236}">
                <a16:creationId xmlns:a16="http://schemas.microsoft.com/office/drawing/2014/main" id="{EE1E6B79-6F76-4E55-8425-2553A6E17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7150" y="5156200"/>
          <a:ext cx="30480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3219313" imgH="971704" progId="Equation.3">
                  <p:embed/>
                </p:oleObj>
              </mc:Choice>
              <mc:Fallback>
                <p:oleObj r:id="rId16" imgW="3219313" imgH="971704" progId="Equation.3">
                  <p:embed/>
                  <p:pic>
                    <p:nvPicPr>
                      <p:cNvPr id="7185" name="Object 17">
                        <a:extLst>
                          <a:ext uri="{FF2B5EF4-FFF2-40B4-BE49-F238E27FC236}">
                            <a16:creationId xmlns:a16="http://schemas.microsoft.com/office/drawing/2014/main" id="{EE1E6B79-6F76-4E55-8425-2553A6E176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5156200"/>
                        <a:ext cx="30480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6" name="Object 18">
            <a:extLst>
              <a:ext uri="{FF2B5EF4-FFF2-40B4-BE49-F238E27FC236}">
                <a16:creationId xmlns:a16="http://schemas.microsoft.com/office/drawing/2014/main" id="{12C36A56-9D96-473E-A861-C27ADF37EB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9688" y="5105400"/>
          <a:ext cx="180816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895428" imgH="419126" progId="Equation.3">
                  <p:embed/>
                </p:oleObj>
              </mc:Choice>
              <mc:Fallback>
                <p:oleObj r:id="rId18" imgW="1895428" imgH="419126" progId="Equation.3">
                  <p:embed/>
                  <p:pic>
                    <p:nvPicPr>
                      <p:cNvPr id="7186" name="Object 18">
                        <a:extLst>
                          <a:ext uri="{FF2B5EF4-FFF2-40B4-BE49-F238E27FC236}">
                            <a16:creationId xmlns:a16="http://schemas.microsoft.com/office/drawing/2014/main" id="{12C36A56-9D96-473E-A861-C27ADF37EB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88" y="5105400"/>
                        <a:ext cx="180816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7" name="Object 19">
            <a:extLst>
              <a:ext uri="{FF2B5EF4-FFF2-40B4-BE49-F238E27FC236}">
                <a16:creationId xmlns:a16="http://schemas.microsoft.com/office/drawing/2014/main" id="{345D807A-38AC-42C5-8726-25B34BA0CF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1500" y="5573713"/>
          <a:ext cx="7350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733255" imgH="419126" progId="Equation.3">
                  <p:embed/>
                </p:oleObj>
              </mc:Choice>
              <mc:Fallback>
                <p:oleObj r:id="rId20" imgW="733255" imgH="419126" progId="Equation.3">
                  <p:embed/>
                  <p:pic>
                    <p:nvPicPr>
                      <p:cNvPr id="7187" name="Object 19">
                        <a:extLst>
                          <a:ext uri="{FF2B5EF4-FFF2-40B4-BE49-F238E27FC236}">
                            <a16:creationId xmlns:a16="http://schemas.microsoft.com/office/drawing/2014/main" id="{345D807A-38AC-42C5-8726-25B34BA0CF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5573713"/>
                        <a:ext cx="735013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88" name="Group 20">
            <a:extLst>
              <a:ext uri="{FF2B5EF4-FFF2-40B4-BE49-F238E27FC236}">
                <a16:creationId xmlns:a16="http://schemas.microsoft.com/office/drawing/2014/main" id="{635FF9F4-0B04-46C6-B3D9-853FB9D17378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3276600"/>
            <a:ext cx="1752600" cy="152400"/>
            <a:chOff x="4248" y="3024"/>
            <a:chExt cx="1104" cy="96"/>
          </a:xfrm>
        </p:grpSpPr>
        <p:sp>
          <p:nvSpPr>
            <p:cNvPr id="12328" name="Rectangle 21" descr="宽上对角线">
              <a:extLst>
                <a:ext uri="{FF2B5EF4-FFF2-40B4-BE49-F238E27FC236}">
                  <a16:creationId xmlns:a16="http://schemas.microsoft.com/office/drawing/2014/main" id="{602EF2B2-984A-49C4-BB0F-AEF2F83F0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3024"/>
              <a:ext cx="1104" cy="96"/>
            </a:xfrm>
            <a:prstGeom prst="rect">
              <a:avLst/>
            </a:prstGeom>
            <a:blipFill dpi="0" rotWithShape="0">
              <a:blip r:embed="rId2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2329" name="Line 22">
              <a:extLst>
                <a:ext uri="{FF2B5EF4-FFF2-40B4-BE49-F238E27FC236}">
                  <a16:creationId xmlns:a16="http://schemas.microsoft.com/office/drawing/2014/main" id="{2B053233-3559-4E0D-A885-ABDB43EEA2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8" y="3024"/>
              <a:ext cx="1104" cy="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91" name="Oval 23">
            <a:extLst>
              <a:ext uri="{FF2B5EF4-FFF2-40B4-BE49-F238E27FC236}">
                <a16:creationId xmlns:a16="http://schemas.microsoft.com/office/drawing/2014/main" id="{D2E5728E-0FFA-4E48-8381-33A776EFF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908050"/>
            <a:ext cx="152400" cy="15240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pSp>
        <p:nvGrpSpPr>
          <p:cNvPr id="7192" name="Group 24">
            <a:extLst>
              <a:ext uri="{FF2B5EF4-FFF2-40B4-BE49-F238E27FC236}">
                <a16:creationId xmlns:a16="http://schemas.microsoft.com/office/drawing/2014/main" id="{A883AABD-0CD4-43C0-BE7D-7BE73762F632}"/>
              </a:ext>
            </a:extLst>
          </p:cNvPr>
          <p:cNvGrpSpPr>
            <a:grpSpLocks/>
          </p:cNvGrpSpPr>
          <p:nvPr/>
        </p:nvGrpSpPr>
        <p:grpSpPr bwMode="auto">
          <a:xfrm>
            <a:off x="7451725" y="981075"/>
            <a:ext cx="152400" cy="576263"/>
            <a:chOff x="4752" y="1584"/>
            <a:chExt cx="96" cy="336"/>
          </a:xfrm>
        </p:grpSpPr>
        <p:sp>
          <p:nvSpPr>
            <p:cNvPr id="12326" name="Oval 25">
              <a:extLst>
                <a:ext uri="{FF2B5EF4-FFF2-40B4-BE49-F238E27FC236}">
                  <a16:creationId xmlns:a16="http://schemas.microsoft.com/office/drawing/2014/main" id="{B8C17A68-DF5D-4E5C-87B6-365FD8408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824"/>
              <a:ext cx="96" cy="96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2327" name="Line 26">
              <a:extLst>
                <a:ext uri="{FF2B5EF4-FFF2-40B4-BE49-F238E27FC236}">
                  <a16:creationId xmlns:a16="http://schemas.microsoft.com/office/drawing/2014/main" id="{4B473F7C-FAE6-4946-9D30-D156E865C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5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95" name="Group 27">
            <a:extLst>
              <a:ext uri="{FF2B5EF4-FFF2-40B4-BE49-F238E27FC236}">
                <a16:creationId xmlns:a16="http://schemas.microsoft.com/office/drawing/2014/main" id="{6482EF71-EA1E-42E7-BDEC-A72644F0E87E}"/>
              </a:ext>
            </a:extLst>
          </p:cNvPr>
          <p:cNvGrpSpPr>
            <a:grpSpLocks/>
          </p:cNvGrpSpPr>
          <p:nvPr/>
        </p:nvGrpSpPr>
        <p:grpSpPr bwMode="auto">
          <a:xfrm>
            <a:off x="7451725" y="1412875"/>
            <a:ext cx="152400" cy="762000"/>
            <a:chOff x="4752" y="1872"/>
            <a:chExt cx="96" cy="480"/>
          </a:xfrm>
        </p:grpSpPr>
        <p:sp>
          <p:nvSpPr>
            <p:cNvPr id="12324" name="Oval 28">
              <a:extLst>
                <a:ext uri="{FF2B5EF4-FFF2-40B4-BE49-F238E27FC236}">
                  <a16:creationId xmlns:a16="http://schemas.microsoft.com/office/drawing/2014/main" id="{4E68EC48-61FD-4906-BD12-D000656A8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56"/>
              <a:ext cx="96" cy="96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2325" name="Line 29">
              <a:extLst>
                <a:ext uri="{FF2B5EF4-FFF2-40B4-BE49-F238E27FC236}">
                  <a16:creationId xmlns:a16="http://schemas.microsoft.com/office/drawing/2014/main" id="{E2621452-CE67-4292-B08D-6AB16B17C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87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B99676D2-6A6E-4191-BC71-76DDA921D3B5}"/>
              </a:ext>
            </a:extLst>
          </p:cNvPr>
          <p:cNvGrpSpPr>
            <a:grpSpLocks/>
          </p:cNvGrpSpPr>
          <p:nvPr/>
        </p:nvGrpSpPr>
        <p:grpSpPr bwMode="auto">
          <a:xfrm>
            <a:off x="7451725" y="2205038"/>
            <a:ext cx="152400" cy="1066800"/>
            <a:chOff x="4752" y="2304"/>
            <a:chExt cx="96" cy="672"/>
          </a:xfrm>
        </p:grpSpPr>
        <p:sp>
          <p:nvSpPr>
            <p:cNvPr id="12322" name="Oval 31">
              <a:extLst>
                <a:ext uri="{FF2B5EF4-FFF2-40B4-BE49-F238E27FC236}">
                  <a16:creationId xmlns:a16="http://schemas.microsoft.com/office/drawing/2014/main" id="{3F766D38-93F0-4BBA-AD3D-AC4B1E7CA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880"/>
              <a:ext cx="96" cy="96"/>
            </a:xfrm>
            <a:prstGeom prst="ellipse">
              <a:avLst/>
            </a:prstGeom>
            <a:solidFill>
              <a:srgbClr val="993300"/>
            </a:solidFill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2323" name="Line 32">
              <a:extLst>
                <a:ext uri="{FF2B5EF4-FFF2-40B4-BE49-F238E27FC236}">
                  <a16:creationId xmlns:a16="http://schemas.microsoft.com/office/drawing/2014/main" id="{F22DD101-4222-4785-83F4-7C9DD153B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2304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201" name="Object 33">
            <a:extLst>
              <a:ext uri="{FF2B5EF4-FFF2-40B4-BE49-F238E27FC236}">
                <a16:creationId xmlns:a16="http://schemas.microsoft.com/office/drawing/2014/main" id="{0259AA53-300F-4A9D-B1E7-59AA062DBC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27850" y="3937000"/>
          <a:ext cx="130175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1333601" imgH="628689" progId="Equation.3">
                  <p:embed/>
                </p:oleObj>
              </mc:Choice>
              <mc:Fallback>
                <p:oleObj r:id="rId23" imgW="1333601" imgH="628689" progId="Equation.3">
                  <p:embed/>
                  <p:pic>
                    <p:nvPicPr>
                      <p:cNvPr id="7201" name="Object 33">
                        <a:extLst>
                          <a:ext uri="{FF2B5EF4-FFF2-40B4-BE49-F238E27FC236}">
                            <a16:creationId xmlns:a16="http://schemas.microsoft.com/office/drawing/2014/main" id="{0259AA53-300F-4A9D-B1E7-59AA062DBC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850" y="3937000"/>
                        <a:ext cx="130175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02" name="Group 34">
            <a:extLst>
              <a:ext uri="{FF2B5EF4-FFF2-40B4-BE49-F238E27FC236}">
                <a16:creationId xmlns:a16="http://schemas.microsoft.com/office/drawing/2014/main" id="{E408A8A4-C6E1-46AE-8634-01764BD4121A}"/>
              </a:ext>
            </a:extLst>
          </p:cNvPr>
          <p:cNvGrpSpPr>
            <a:grpSpLocks/>
          </p:cNvGrpSpPr>
          <p:nvPr/>
        </p:nvGrpSpPr>
        <p:grpSpPr bwMode="auto">
          <a:xfrm>
            <a:off x="5311775" y="5029200"/>
            <a:ext cx="3527425" cy="501650"/>
            <a:chOff x="3058" y="3168"/>
            <a:chExt cx="2222" cy="316"/>
          </a:xfrm>
        </p:grpSpPr>
        <p:sp>
          <p:nvSpPr>
            <p:cNvPr id="12318" name="Line 35">
              <a:extLst>
                <a:ext uri="{FF2B5EF4-FFF2-40B4-BE49-F238E27FC236}">
                  <a16:creationId xmlns:a16="http://schemas.microsoft.com/office/drawing/2014/main" id="{657D8783-0B1E-4802-9C78-F0AE3F9FF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4" y="3276"/>
              <a:ext cx="19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9" name="Oval 36">
              <a:extLst>
                <a:ext uri="{FF2B5EF4-FFF2-40B4-BE49-F238E27FC236}">
                  <a16:creationId xmlns:a16="http://schemas.microsoft.com/office/drawing/2014/main" id="{112A5407-2394-4D80-8267-29682FD92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5" y="3263"/>
              <a:ext cx="29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graphicFrame>
          <p:nvGraphicFramePr>
            <p:cNvPr id="12320" name="Object 37">
              <a:extLst>
                <a:ext uri="{FF2B5EF4-FFF2-40B4-BE49-F238E27FC236}">
                  <a16:creationId xmlns:a16="http://schemas.microsoft.com/office/drawing/2014/main" id="{BBD00568-6C2B-4F2F-91B4-441E00133AA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6" y="3168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5" imgW="66628" imgH="95224" progId="Equation.3">
                    <p:embed/>
                  </p:oleObj>
                </mc:Choice>
                <mc:Fallback>
                  <p:oleObj r:id="rId25" imgW="66628" imgH="95224" progId="Equation.3">
                    <p:embed/>
                    <p:pic>
                      <p:nvPicPr>
                        <p:cNvPr id="12320" name="Object 37">
                          <a:extLst>
                            <a:ext uri="{FF2B5EF4-FFF2-40B4-BE49-F238E27FC236}">
                              <a16:creationId xmlns:a16="http://schemas.microsoft.com/office/drawing/2014/main" id="{BBD00568-6C2B-4F2F-91B4-441E00133AA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6" y="3168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21" name="Object 38">
              <a:extLst>
                <a:ext uri="{FF2B5EF4-FFF2-40B4-BE49-F238E27FC236}">
                  <a16:creationId xmlns:a16="http://schemas.microsoft.com/office/drawing/2014/main" id="{3C5A5B78-9E79-47A6-A4F3-2FF5E48F0A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58" y="3292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7" imgW="76345" imgH="95224" progId="Equation.3">
                    <p:embed/>
                  </p:oleObj>
                </mc:Choice>
                <mc:Fallback>
                  <p:oleObj r:id="rId27" imgW="76345" imgH="95224" progId="Equation.3">
                    <p:embed/>
                    <p:pic>
                      <p:nvPicPr>
                        <p:cNvPr id="12321" name="Object 38">
                          <a:extLst>
                            <a:ext uri="{FF2B5EF4-FFF2-40B4-BE49-F238E27FC236}">
                              <a16:creationId xmlns:a16="http://schemas.microsoft.com/office/drawing/2014/main" id="{3C5A5B78-9E79-47A6-A4F3-2FF5E48F0A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8" y="3292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07" name="Line 39">
            <a:extLst>
              <a:ext uri="{FF2B5EF4-FFF2-40B4-BE49-F238E27FC236}">
                <a16:creationId xmlns:a16="http://schemas.microsoft.com/office/drawing/2014/main" id="{2EBCBF82-D82C-47DA-BFD6-D10F4BB02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6013" y="5203825"/>
            <a:ext cx="1447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208" name="Group 40">
            <a:extLst>
              <a:ext uri="{FF2B5EF4-FFF2-40B4-BE49-F238E27FC236}">
                <a16:creationId xmlns:a16="http://schemas.microsoft.com/office/drawing/2014/main" id="{1B910E25-885D-402D-B61E-74484BCBFC40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4724400"/>
            <a:ext cx="812800" cy="501650"/>
            <a:chOff x="3297" y="1556"/>
            <a:chExt cx="512" cy="316"/>
          </a:xfrm>
        </p:grpSpPr>
        <p:graphicFrame>
          <p:nvGraphicFramePr>
            <p:cNvPr id="12316" name="Object 41">
              <a:extLst>
                <a:ext uri="{FF2B5EF4-FFF2-40B4-BE49-F238E27FC236}">
                  <a16:creationId xmlns:a16="http://schemas.microsoft.com/office/drawing/2014/main" id="{E9C0BD8E-353C-498D-9BEC-E49004E34C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97" y="1556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9" imgW="342857" imgH="190449" progId="Equation.3">
                    <p:embed/>
                  </p:oleObj>
                </mc:Choice>
                <mc:Fallback>
                  <p:oleObj r:id="rId29" imgW="342857" imgH="190449" progId="Equation.3">
                    <p:embed/>
                    <p:pic>
                      <p:nvPicPr>
                        <p:cNvPr id="12316" name="Object 41">
                          <a:extLst>
                            <a:ext uri="{FF2B5EF4-FFF2-40B4-BE49-F238E27FC236}">
                              <a16:creationId xmlns:a16="http://schemas.microsoft.com/office/drawing/2014/main" id="{E9C0BD8E-353C-498D-9BEC-E49004E34C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7" y="1556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7" name="Oval 42">
              <a:extLst>
                <a:ext uri="{FF2B5EF4-FFF2-40B4-BE49-F238E27FC236}">
                  <a16:creationId xmlns:a16="http://schemas.microsoft.com/office/drawing/2014/main" id="{2E49B682-A4BE-48CD-BB6D-C3A1CA13B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" y="1843"/>
              <a:ext cx="29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</p:grpSp>
      <p:grpSp>
        <p:nvGrpSpPr>
          <p:cNvPr id="7211" name="Group 43">
            <a:extLst>
              <a:ext uri="{FF2B5EF4-FFF2-40B4-BE49-F238E27FC236}">
                <a16:creationId xmlns:a16="http://schemas.microsoft.com/office/drawing/2014/main" id="{14727EF3-C719-4328-9C78-098255C88886}"/>
              </a:ext>
            </a:extLst>
          </p:cNvPr>
          <p:cNvGrpSpPr>
            <a:grpSpLocks/>
          </p:cNvGrpSpPr>
          <p:nvPr/>
        </p:nvGrpSpPr>
        <p:grpSpPr bwMode="auto">
          <a:xfrm>
            <a:off x="7235825" y="4783138"/>
            <a:ext cx="668338" cy="442912"/>
            <a:chOff x="4207" y="1593"/>
            <a:chExt cx="421" cy="279"/>
          </a:xfrm>
        </p:grpSpPr>
        <p:graphicFrame>
          <p:nvGraphicFramePr>
            <p:cNvPr id="12314" name="Object 44">
              <a:extLst>
                <a:ext uri="{FF2B5EF4-FFF2-40B4-BE49-F238E27FC236}">
                  <a16:creationId xmlns:a16="http://schemas.microsoft.com/office/drawing/2014/main" id="{7D8B4AD3-6153-46D7-A5FD-26436EA0C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07" y="1593"/>
            <a:ext cx="42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1" imgW="266859" imgH="152567" progId="Equation.3">
                    <p:embed/>
                  </p:oleObj>
                </mc:Choice>
                <mc:Fallback>
                  <p:oleObj r:id="rId31" imgW="266859" imgH="152567" progId="Equation.3">
                    <p:embed/>
                    <p:pic>
                      <p:nvPicPr>
                        <p:cNvPr id="12314" name="Object 44">
                          <a:extLst>
                            <a:ext uri="{FF2B5EF4-FFF2-40B4-BE49-F238E27FC236}">
                              <a16:creationId xmlns:a16="http://schemas.microsoft.com/office/drawing/2014/main" id="{7D8B4AD3-6153-46D7-A5FD-26436EA0C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7" y="1593"/>
                          <a:ext cx="42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5" name="Oval 45">
              <a:extLst>
                <a:ext uri="{FF2B5EF4-FFF2-40B4-BE49-F238E27FC236}">
                  <a16:creationId xmlns:a16="http://schemas.microsoft.com/office/drawing/2014/main" id="{241115D3-1BB2-4535-8EBB-1BD735A77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" y="1843"/>
              <a:ext cx="29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</p:grpSp>
      <p:sp>
        <p:nvSpPr>
          <p:cNvPr id="7215" name="Text Box 47">
            <a:extLst>
              <a:ext uri="{FF2B5EF4-FFF2-40B4-BE49-F238E27FC236}">
                <a16:creationId xmlns:a16="http://schemas.microsoft.com/office/drawing/2014/main" id="{6237C373-CC9A-4DCF-87C6-9179E4363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0" y="3429000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自由落体运动</a:t>
            </a:r>
          </a:p>
        </p:txBody>
      </p:sp>
      <p:graphicFrame>
        <p:nvGraphicFramePr>
          <p:cNvPr id="7247" name="Object 79">
            <a:extLst>
              <a:ext uri="{FF2B5EF4-FFF2-40B4-BE49-F238E27FC236}">
                <a16:creationId xmlns:a16="http://schemas.microsoft.com/office/drawing/2014/main" id="{ECEC5BB8-21B9-45B6-9466-2B83898AFE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888" y="5229225"/>
          <a:ext cx="3079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3" imgW="95084" imgH="190449" progId="Equation.DSMT4">
                  <p:embed/>
                </p:oleObj>
              </mc:Choice>
              <mc:Fallback>
                <p:oleObj r:id="rId33" imgW="95084" imgH="190449" progId="Equation.DSMT4">
                  <p:embed/>
                  <p:pic>
                    <p:nvPicPr>
                      <p:cNvPr id="7247" name="Object 79">
                        <a:extLst>
                          <a:ext uri="{FF2B5EF4-FFF2-40B4-BE49-F238E27FC236}">
                            <a16:creationId xmlns:a16="http://schemas.microsoft.com/office/drawing/2014/main" id="{ECEC5BB8-21B9-45B6-9466-2B83898AFE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5229225"/>
                        <a:ext cx="3079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0" name="Object 82">
            <a:extLst>
              <a:ext uri="{FF2B5EF4-FFF2-40B4-BE49-F238E27FC236}">
                <a16:creationId xmlns:a16="http://schemas.microsoft.com/office/drawing/2014/main" id="{DC071894-A355-4DEA-8912-D0F7467D78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4750" y="5300663"/>
          <a:ext cx="19685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5" imgW="28456" imgH="104608" progId="Equation.DSMT4">
                  <p:embed/>
                </p:oleObj>
              </mc:Choice>
              <mc:Fallback>
                <p:oleObj r:id="rId35" imgW="28456" imgH="104608" progId="Equation.DSMT4">
                  <p:embed/>
                  <p:pic>
                    <p:nvPicPr>
                      <p:cNvPr id="7250" name="Object 82">
                        <a:extLst>
                          <a:ext uri="{FF2B5EF4-FFF2-40B4-BE49-F238E27FC236}">
                            <a16:creationId xmlns:a16="http://schemas.microsoft.com/office/drawing/2014/main" id="{DC071894-A355-4DEA-8912-D0F7467D78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5300663"/>
                        <a:ext cx="19685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9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1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9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91" grpId="0" animBg="1"/>
      <p:bldP spid="72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0702316-DCA6-4BCD-9627-FEFB8F1EDE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5" y="2286000"/>
            <a:ext cx="307022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两个问题的</a:t>
            </a:r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共性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sp>
        <p:nvSpPr>
          <p:cNvPr id="13315" name="Line 3">
            <a:extLst>
              <a:ext uri="{FF2B5EF4-FFF2-40B4-BE49-F238E27FC236}">
                <a16:creationId xmlns:a16="http://schemas.microsoft.com/office/drawing/2014/main" id="{48BE7150-0229-4494-ABDA-6561A1CCFB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2850" y="481013"/>
            <a:ext cx="2447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Oval 4">
            <a:extLst>
              <a:ext uri="{FF2B5EF4-FFF2-40B4-BE49-F238E27FC236}">
                <a16:creationId xmlns:a16="http://schemas.microsoft.com/office/drawing/2014/main" id="{21930D31-B594-4EC3-A455-D752FBE54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825" y="463550"/>
            <a:ext cx="39688" cy="396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3317" name="Object 5">
            <a:extLst>
              <a:ext uri="{FF2B5EF4-FFF2-40B4-BE49-F238E27FC236}">
                <a16:creationId xmlns:a16="http://schemas.microsoft.com/office/drawing/2014/main" id="{3BE0C1F4-57A2-4268-AF23-7C3E033627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05863" y="307975"/>
          <a:ext cx="261937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628" imgH="95224" progId="Equation.3">
                  <p:embed/>
                </p:oleObj>
              </mc:Choice>
              <mc:Fallback>
                <p:oleObj r:id="rId2" imgW="66628" imgH="95224" progId="Equation.3">
                  <p:embed/>
                  <p:pic>
                    <p:nvPicPr>
                      <p:cNvPr id="13317" name="Object 5">
                        <a:extLst>
                          <a:ext uri="{FF2B5EF4-FFF2-40B4-BE49-F238E27FC236}">
                            <a16:creationId xmlns:a16="http://schemas.microsoft.com/office/drawing/2014/main" id="{3BE0C1F4-57A2-4268-AF23-7C3E033627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5863" y="307975"/>
                        <a:ext cx="261937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6">
            <a:extLst>
              <a:ext uri="{FF2B5EF4-FFF2-40B4-BE49-F238E27FC236}">
                <a16:creationId xmlns:a16="http://schemas.microsoft.com/office/drawing/2014/main" id="{CCFA46D9-B98A-4C37-8818-1FE571BA55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9050" y="503238"/>
          <a:ext cx="234950" cy="25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6345" imgH="95224" progId="Equation.3">
                  <p:embed/>
                </p:oleObj>
              </mc:Choice>
              <mc:Fallback>
                <p:oleObj r:id="rId4" imgW="76345" imgH="95224" progId="Equation.3">
                  <p:embed/>
                  <p:pic>
                    <p:nvPicPr>
                      <p:cNvPr id="13318" name="Object 6">
                        <a:extLst>
                          <a:ext uri="{FF2B5EF4-FFF2-40B4-BE49-F238E27FC236}">
                            <a16:creationId xmlns:a16="http://schemas.microsoft.com/office/drawing/2014/main" id="{CCFA46D9-B98A-4C37-8818-1FE571BA5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050" y="503238"/>
                        <a:ext cx="234950" cy="25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Line 7">
            <a:extLst>
              <a:ext uri="{FF2B5EF4-FFF2-40B4-BE49-F238E27FC236}">
                <a16:creationId xmlns:a16="http://schemas.microsoft.com/office/drawing/2014/main" id="{1C740145-BE4D-4D43-9555-CC1479C1B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1525" y="484188"/>
            <a:ext cx="12303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320" name="Group 9">
            <a:extLst>
              <a:ext uri="{FF2B5EF4-FFF2-40B4-BE49-F238E27FC236}">
                <a16:creationId xmlns:a16="http://schemas.microsoft.com/office/drawing/2014/main" id="{968D4ECA-33BF-463F-952C-0CBD76313126}"/>
              </a:ext>
            </a:extLst>
          </p:cNvPr>
          <p:cNvGrpSpPr>
            <a:grpSpLocks/>
          </p:cNvGrpSpPr>
          <p:nvPr/>
        </p:nvGrpSpPr>
        <p:grpSpPr bwMode="auto">
          <a:xfrm>
            <a:off x="6777038" y="76200"/>
            <a:ext cx="692150" cy="427038"/>
            <a:chOff x="3297" y="1556"/>
            <a:chExt cx="512" cy="316"/>
          </a:xfrm>
        </p:grpSpPr>
        <p:graphicFrame>
          <p:nvGraphicFramePr>
            <p:cNvPr id="13376" name="Object 10">
              <a:extLst>
                <a:ext uri="{FF2B5EF4-FFF2-40B4-BE49-F238E27FC236}">
                  <a16:creationId xmlns:a16="http://schemas.microsoft.com/office/drawing/2014/main" id="{1538F3A0-E86D-4615-B25A-7399E8E1FE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97" y="1556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342857" imgH="190449" progId="Equation.3">
                    <p:embed/>
                  </p:oleObj>
                </mc:Choice>
                <mc:Fallback>
                  <p:oleObj r:id="rId6" imgW="342857" imgH="190449" progId="Equation.3">
                    <p:embed/>
                    <p:pic>
                      <p:nvPicPr>
                        <p:cNvPr id="13376" name="Object 10">
                          <a:extLst>
                            <a:ext uri="{FF2B5EF4-FFF2-40B4-BE49-F238E27FC236}">
                              <a16:creationId xmlns:a16="http://schemas.microsoft.com/office/drawing/2014/main" id="{1538F3A0-E86D-4615-B25A-7399E8E1FE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7" y="1556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77" name="Oval 11">
              <a:extLst>
                <a:ext uri="{FF2B5EF4-FFF2-40B4-BE49-F238E27FC236}">
                  <a16:creationId xmlns:a16="http://schemas.microsoft.com/office/drawing/2014/main" id="{DF034877-CE33-4D68-A8A8-08E15B53B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" y="1843"/>
              <a:ext cx="29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</p:grpSp>
      <p:grpSp>
        <p:nvGrpSpPr>
          <p:cNvPr id="13321" name="Group 12">
            <a:extLst>
              <a:ext uri="{FF2B5EF4-FFF2-40B4-BE49-F238E27FC236}">
                <a16:creationId xmlns:a16="http://schemas.microsoft.com/office/drawing/2014/main" id="{294E11E3-981D-4A13-B93D-7605A6222963}"/>
              </a:ext>
            </a:extLst>
          </p:cNvPr>
          <p:cNvGrpSpPr>
            <a:grpSpLocks/>
          </p:cNvGrpSpPr>
          <p:nvPr/>
        </p:nvGrpSpPr>
        <p:grpSpPr bwMode="auto">
          <a:xfrm>
            <a:off x="8005763" y="125413"/>
            <a:ext cx="568325" cy="377825"/>
            <a:chOff x="4207" y="1593"/>
            <a:chExt cx="421" cy="279"/>
          </a:xfrm>
        </p:grpSpPr>
        <p:graphicFrame>
          <p:nvGraphicFramePr>
            <p:cNvPr id="13374" name="Object 13">
              <a:extLst>
                <a:ext uri="{FF2B5EF4-FFF2-40B4-BE49-F238E27FC236}">
                  <a16:creationId xmlns:a16="http://schemas.microsoft.com/office/drawing/2014/main" id="{FAACC15B-CF32-440A-AA41-CF142B0E5E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07" y="1593"/>
            <a:ext cx="42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266859" imgH="152567" progId="Equation.3">
                    <p:embed/>
                  </p:oleObj>
                </mc:Choice>
                <mc:Fallback>
                  <p:oleObj r:id="rId8" imgW="266859" imgH="152567" progId="Equation.3">
                    <p:embed/>
                    <p:pic>
                      <p:nvPicPr>
                        <p:cNvPr id="13374" name="Object 13">
                          <a:extLst>
                            <a:ext uri="{FF2B5EF4-FFF2-40B4-BE49-F238E27FC236}">
                              <a16:creationId xmlns:a16="http://schemas.microsoft.com/office/drawing/2014/main" id="{FAACC15B-CF32-440A-AA41-CF142B0E5E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7" y="1593"/>
                          <a:ext cx="42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75" name="Oval 14">
              <a:extLst>
                <a:ext uri="{FF2B5EF4-FFF2-40B4-BE49-F238E27FC236}">
                  <a16:creationId xmlns:a16="http://schemas.microsoft.com/office/drawing/2014/main" id="{F8E258FE-8BE8-4FC1-9DA6-0D9EAF558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" y="1843"/>
              <a:ext cx="29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</p:grpSp>
      <p:sp>
        <p:nvSpPr>
          <p:cNvPr id="13322" name="Text Box 16">
            <a:extLst>
              <a:ext uri="{FF2B5EF4-FFF2-40B4-BE49-F238E27FC236}">
                <a16:creationId xmlns:a16="http://schemas.microsoft.com/office/drawing/2014/main" id="{2A514588-7CB1-46DC-B501-A3B716228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2763"/>
            <a:ext cx="1927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瞬时速度</a:t>
            </a:r>
          </a:p>
        </p:txBody>
      </p:sp>
      <p:graphicFrame>
        <p:nvGraphicFramePr>
          <p:cNvPr id="13323" name="Object 18">
            <a:extLst>
              <a:ext uri="{FF2B5EF4-FFF2-40B4-BE49-F238E27FC236}">
                <a16:creationId xmlns:a16="http://schemas.microsoft.com/office/drawing/2014/main" id="{ED4A5FA6-AADC-4DE5-90BD-7922C76FF7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8200" y="368300"/>
          <a:ext cx="3073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248115" imgH="933476" progId="Equation.3">
                  <p:embed/>
                </p:oleObj>
              </mc:Choice>
              <mc:Fallback>
                <p:oleObj r:id="rId10" imgW="3248115" imgH="933476" progId="Equation.3">
                  <p:embed/>
                  <p:pic>
                    <p:nvPicPr>
                      <p:cNvPr id="13323" name="Object 18">
                        <a:extLst>
                          <a:ext uri="{FF2B5EF4-FFF2-40B4-BE49-F238E27FC236}">
                            <a16:creationId xmlns:a16="http://schemas.microsoft.com/office/drawing/2014/main" id="{ED4A5FA6-AADC-4DE5-90BD-7922C76FF7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368300"/>
                        <a:ext cx="30734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Object 19">
            <a:extLst>
              <a:ext uri="{FF2B5EF4-FFF2-40B4-BE49-F238E27FC236}">
                <a16:creationId xmlns:a16="http://schemas.microsoft.com/office/drawing/2014/main" id="{0F0C0037-72A9-4FB0-A24B-AB191D6B8C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4700" y="31750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866972" imgH="419126" progId="Equation.3">
                  <p:embed/>
                </p:oleObj>
              </mc:Choice>
              <mc:Fallback>
                <p:oleObj r:id="rId12" imgW="1866972" imgH="419126" progId="Equation.3">
                  <p:embed/>
                  <p:pic>
                    <p:nvPicPr>
                      <p:cNvPr id="13324" name="Object 19">
                        <a:extLst>
                          <a:ext uri="{FF2B5EF4-FFF2-40B4-BE49-F238E27FC236}">
                            <a16:creationId xmlns:a16="http://schemas.microsoft.com/office/drawing/2014/main" id="{0F0C0037-72A9-4FB0-A24B-AB191D6B8C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31750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5" name="Object 20">
            <a:extLst>
              <a:ext uri="{FF2B5EF4-FFF2-40B4-BE49-F238E27FC236}">
                <a16:creationId xmlns:a16="http://schemas.microsoft.com/office/drawing/2014/main" id="{5E8EC30D-BE29-4B02-9BE4-1602F118C2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60800" y="850900"/>
          <a:ext cx="71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04799" imgH="419126" progId="Equation.3">
                  <p:embed/>
                </p:oleObj>
              </mc:Choice>
              <mc:Fallback>
                <p:oleObj r:id="rId14" imgW="704799" imgH="419126" progId="Equation.3">
                  <p:embed/>
                  <p:pic>
                    <p:nvPicPr>
                      <p:cNvPr id="13325" name="Object 20">
                        <a:extLst>
                          <a:ext uri="{FF2B5EF4-FFF2-40B4-BE49-F238E27FC236}">
                            <a16:creationId xmlns:a16="http://schemas.microsoft.com/office/drawing/2014/main" id="{5E8EC30D-BE29-4B02-9BE4-1602F118C2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800" y="850900"/>
                        <a:ext cx="711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6" name="Text Box 21">
            <a:extLst>
              <a:ext uri="{FF2B5EF4-FFF2-40B4-BE49-F238E27FC236}">
                <a16:creationId xmlns:a16="http://schemas.microsoft.com/office/drawing/2014/main" id="{FF0AC7F4-08C2-4767-8E77-7DD13D98C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1490663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切线斜率</a:t>
            </a:r>
          </a:p>
        </p:txBody>
      </p:sp>
      <p:grpSp>
        <p:nvGrpSpPr>
          <p:cNvPr id="13327" name="Group 22">
            <a:extLst>
              <a:ext uri="{FF2B5EF4-FFF2-40B4-BE49-F238E27FC236}">
                <a16:creationId xmlns:a16="http://schemas.microsoft.com/office/drawing/2014/main" id="{43C7229E-D140-4EEF-A570-6AC16890302E}"/>
              </a:ext>
            </a:extLst>
          </p:cNvPr>
          <p:cNvGrpSpPr>
            <a:grpSpLocks/>
          </p:cNvGrpSpPr>
          <p:nvPr/>
        </p:nvGrpSpPr>
        <p:grpSpPr bwMode="auto">
          <a:xfrm>
            <a:off x="6678613" y="836613"/>
            <a:ext cx="2465387" cy="2070100"/>
            <a:chOff x="3735" y="1299"/>
            <a:chExt cx="1827" cy="1533"/>
          </a:xfrm>
        </p:grpSpPr>
        <p:grpSp>
          <p:nvGrpSpPr>
            <p:cNvPr id="13343" name="Group 23">
              <a:extLst>
                <a:ext uri="{FF2B5EF4-FFF2-40B4-BE49-F238E27FC236}">
                  <a16:creationId xmlns:a16="http://schemas.microsoft.com/office/drawing/2014/main" id="{3A9621DE-8B8C-4DA0-BC13-4FE8D7441C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5" y="1299"/>
              <a:ext cx="1726" cy="1404"/>
              <a:chOff x="3735" y="80"/>
              <a:chExt cx="1726" cy="1404"/>
            </a:xfrm>
          </p:grpSpPr>
          <p:sp>
            <p:nvSpPr>
              <p:cNvPr id="13366" name="Line 24">
                <a:extLst>
                  <a:ext uri="{FF2B5EF4-FFF2-40B4-BE49-F238E27FC236}">
                    <a16:creationId xmlns:a16="http://schemas.microsoft.com/office/drawing/2014/main" id="{2D2B1A47-7267-4F42-976D-E0937ACBB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1269"/>
                <a:ext cx="16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7" name="Line 25">
                <a:extLst>
                  <a:ext uri="{FF2B5EF4-FFF2-40B4-BE49-F238E27FC236}">
                    <a16:creationId xmlns:a16="http://schemas.microsoft.com/office/drawing/2014/main" id="{985A77BB-4C09-4D08-9894-F95339342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41" y="144"/>
                <a:ext cx="0" cy="13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8" name="Freeform 26">
                <a:extLst>
                  <a:ext uri="{FF2B5EF4-FFF2-40B4-BE49-F238E27FC236}">
                    <a16:creationId xmlns:a16="http://schemas.microsoft.com/office/drawing/2014/main" id="{9AFBB3C3-931A-48D0-852A-B70FC44D9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3" y="269"/>
                <a:ext cx="936" cy="813"/>
              </a:xfrm>
              <a:custGeom>
                <a:avLst/>
                <a:gdLst>
                  <a:gd name="T0" fmla="*/ 0 w 720"/>
                  <a:gd name="T1" fmla="*/ 1059 h 624"/>
                  <a:gd name="T2" fmla="*/ 486 w 720"/>
                  <a:gd name="T3" fmla="*/ 977 h 624"/>
                  <a:gd name="T4" fmla="*/ 892 w 720"/>
                  <a:gd name="T5" fmla="*/ 651 h 624"/>
                  <a:gd name="T6" fmla="*/ 1217 w 720"/>
                  <a:gd name="T7" fmla="*/ 0 h 6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0" h="624">
                    <a:moveTo>
                      <a:pt x="0" y="624"/>
                    </a:moveTo>
                    <a:cubicBezTo>
                      <a:pt x="100" y="620"/>
                      <a:pt x="200" y="616"/>
                      <a:pt x="288" y="576"/>
                    </a:cubicBezTo>
                    <a:cubicBezTo>
                      <a:pt x="376" y="536"/>
                      <a:pt x="456" y="480"/>
                      <a:pt x="528" y="384"/>
                    </a:cubicBezTo>
                    <a:cubicBezTo>
                      <a:pt x="600" y="288"/>
                      <a:pt x="688" y="64"/>
                      <a:pt x="720" y="0"/>
                    </a:cubicBezTo>
                  </a:path>
                </a:pathLst>
              </a:custGeom>
              <a:noFill/>
              <a:ln w="19050">
                <a:solidFill>
                  <a:srgbClr val="99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3369" name="Object 27">
                <a:extLst>
                  <a:ext uri="{FF2B5EF4-FFF2-40B4-BE49-F238E27FC236}">
                    <a16:creationId xmlns:a16="http://schemas.microsoft.com/office/drawing/2014/main" id="{F60FCB87-0F9E-4A8B-B2AE-A9F1C7B753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80" y="1296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6" imgW="76345" imgH="95224" progId="Equation.3">
                      <p:embed/>
                    </p:oleObj>
                  </mc:Choice>
                  <mc:Fallback>
                    <p:oleObj r:id="rId16" imgW="76345" imgH="95224" progId="Equation.3">
                      <p:embed/>
                      <p:pic>
                        <p:nvPicPr>
                          <p:cNvPr id="13369" name="Object 27">
                            <a:extLst>
                              <a:ext uri="{FF2B5EF4-FFF2-40B4-BE49-F238E27FC236}">
                                <a16:creationId xmlns:a16="http://schemas.microsoft.com/office/drawing/2014/main" id="{F60FCB87-0F9E-4A8B-B2AE-A9F1C7B7536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1296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70" name="Object 28">
                <a:extLst>
                  <a:ext uri="{FF2B5EF4-FFF2-40B4-BE49-F238E27FC236}">
                    <a16:creationId xmlns:a16="http://schemas.microsoft.com/office/drawing/2014/main" id="{4A41F13D-F003-4E2C-A260-3EF7B6EC8A1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5" y="80"/>
              <a:ext cx="188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8" imgW="95084" imgH="114339" progId="Equation.3">
                      <p:embed/>
                    </p:oleObj>
                  </mc:Choice>
                  <mc:Fallback>
                    <p:oleObj r:id="rId18" imgW="95084" imgH="114339" progId="Equation.3">
                      <p:embed/>
                      <p:pic>
                        <p:nvPicPr>
                          <p:cNvPr id="13370" name="Object 28">
                            <a:extLst>
                              <a:ext uri="{FF2B5EF4-FFF2-40B4-BE49-F238E27FC236}">
                                <a16:creationId xmlns:a16="http://schemas.microsoft.com/office/drawing/2014/main" id="{4A41F13D-F003-4E2C-A260-3EF7B6EC8A1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35" y="80"/>
                            <a:ext cx="188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71" name="Object 29">
                <a:extLst>
                  <a:ext uri="{FF2B5EF4-FFF2-40B4-BE49-F238E27FC236}">
                    <a16:creationId xmlns:a16="http://schemas.microsoft.com/office/drawing/2014/main" id="{62104418-1A6B-45FB-B257-31FD9C0A47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67" y="1296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0" imgW="76345" imgH="95224" progId="Equation.3">
                      <p:embed/>
                    </p:oleObj>
                  </mc:Choice>
                  <mc:Fallback>
                    <p:oleObj r:id="rId20" imgW="76345" imgH="95224" progId="Equation.3">
                      <p:embed/>
                      <p:pic>
                        <p:nvPicPr>
                          <p:cNvPr id="13371" name="Object 29">
                            <a:extLst>
                              <a:ext uri="{FF2B5EF4-FFF2-40B4-BE49-F238E27FC236}">
                                <a16:creationId xmlns:a16="http://schemas.microsoft.com/office/drawing/2014/main" id="{62104418-1A6B-45FB-B257-31FD9C0A47E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67" y="1296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72" name="Object 30">
                <a:extLst>
                  <a:ext uri="{FF2B5EF4-FFF2-40B4-BE49-F238E27FC236}">
                    <a16:creationId xmlns:a16="http://schemas.microsoft.com/office/drawing/2014/main" id="{EE428A73-A602-4428-865B-9873FF3252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2" y="198"/>
              <a:ext cx="80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2" imgW="580913" imgH="152567" progId="Equation.3">
                      <p:embed/>
                    </p:oleObj>
                  </mc:Choice>
                  <mc:Fallback>
                    <p:oleObj r:id="rId22" imgW="580913" imgH="152567" progId="Equation.3">
                      <p:embed/>
                      <p:pic>
                        <p:nvPicPr>
                          <p:cNvPr id="13372" name="Object 30">
                            <a:extLst>
                              <a:ext uri="{FF2B5EF4-FFF2-40B4-BE49-F238E27FC236}">
                                <a16:creationId xmlns:a16="http://schemas.microsoft.com/office/drawing/2014/main" id="{EE428A73-A602-4428-865B-9873FF32524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2" y="198"/>
                            <a:ext cx="804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73" name="Object 31">
                <a:extLst>
                  <a:ext uri="{FF2B5EF4-FFF2-40B4-BE49-F238E27FC236}">
                    <a16:creationId xmlns:a16="http://schemas.microsoft.com/office/drawing/2014/main" id="{077189C0-7E97-4F53-9A88-293E930C32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1" y="840"/>
              <a:ext cx="203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4" imgW="104800" imgH="133453" progId="Equation.3">
                      <p:embed/>
                    </p:oleObj>
                  </mc:Choice>
                  <mc:Fallback>
                    <p:oleObj r:id="rId24" imgW="104800" imgH="133453" progId="Equation.3">
                      <p:embed/>
                      <p:pic>
                        <p:nvPicPr>
                          <p:cNvPr id="13373" name="Object 31">
                            <a:extLst>
                              <a:ext uri="{FF2B5EF4-FFF2-40B4-BE49-F238E27FC236}">
                                <a16:creationId xmlns:a16="http://schemas.microsoft.com/office/drawing/2014/main" id="{077189C0-7E97-4F53-9A88-293E930C32C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1" y="840"/>
                            <a:ext cx="203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44" name="Group 32">
              <a:extLst>
                <a:ext uri="{FF2B5EF4-FFF2-40B4-BE49-F238E27FC236}">
                  <a16:creationId xmlns:a16="http://schemas.microsoft.com/office/drawing/2014/main" id="{35752777-BAF1-4FBC-ACA1-D0E003A072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1" y="2419"/>
              <a:ext cx="203" cy="384"/>
              <a:chOff x="4111" y="1200"/>
              <a:chExt cx="203" cy="384"/>
            </a:xfrm>
          </p:grpSpPr>
          <p:graphicFrame>
            <p:nvGraphicFramePr>
              <p:cNvPr id="13363" name="Object 33">
                <a:extLst>
                  <a:ext uri="{FF2B5EF4-FFF2-40B4-BE49-F238E27FC236}">
                    <a16:creationId xmlns:a16="http://schemas.microsoft.com/office/drawing/2014/main" id="{25A8A187-BDD6-4F63-BC2B-6D138D48D2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1" y="1396"/>
              <a:ext cx="203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6" imgW="104800" imgH="95224" progId="Equation.3">
                      <p:embed/>
                    </p:oleObj>
                  </mc:Choice>
                  <mc:Fallback>
                    <p:oleObj r:id="rId26" imgW="104800" imgH="95224" progId="Equation.3">
                      <p:embed/>
                      <p:pic>
                        <p:nvPicPr>
                          <p:cNvPr id="13363" name="Object 33">
                            <a:extLst>
                              <a:ext uri="{FF2B5EF4-FFF2-40B4-BE49-F238E27FC236}">
                                <a16:creationId xmlns:a16="http://schemas.microsoft.com/office/drawing/2014/main" id="{25A8A187-BDD6-4F63-BC2B-6D138D48D2A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1" y="1396"/>
                            <a:ext cx="203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64" name="Freeform 34">
                <a:extLst>
                  <a:ext uri="{FF2B5EF4-FFF2-40B4-BE49-F238E27FC236}">
                    <a16:creationId xmlns:a16="http://schemas.microsoft.com/office/drawing/2014/main" id="{2A002B07-79B8-4888-9F00-7DBDFB238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200"/>
                <a:ext cx="23" cy="61"/>
              </a:xfrm>
              <a:custGeom>
                <a:avLst/>
                <a:gdLst>
                  <a:gd name="T0" fmla="*/ 0 w 1"/>
                  <a:gd name="T1" fmla="*/ 0 h 48"/>
                  <a:gd name="T2" fmla="*/ 0 w 1"/>
                  <a:gd name="T3" fmla="*/ 78 h 4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48">
                    <a:moveTo>
                      <a:pt x="0" y="0"/>
                    </a:moveTo>
                    <a:cubicBezTo>
                      <a:pt x="0" y="20"/>
                      <a:pt x="0" y="40"/>
                      <a:pt x="0" y="48"/>
                    </a:cubicBezTo>
                  </a:path>
                </a:pathLst>
              </a:cu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5" name="Line 35">
                <a:extLst>
                  <a:ext uri="{FF2B5EF4-FFF2-40B4-BE49-F238E27FC236}">
                    <a16:creationId xmlns:a16="http://schemas.microsoft.com/office/drawing/2014/main" id="{EB59AFA0-ADFD-46A6-8FFC-F5D50F76F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6" y="124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345" name="Group 36">
              <a:extLst>
                <a:ext uri="{FF2B5EF4-FFF2-40B4-BE49-F238E27FC236}">
                  <a16:creationId xmlns:a16="http://schemas.microsoft.com/office/drawing/2014/main" id="{A4BD2721-D68B-406A-ADD0-C4892D4207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4" y="2371"/>
              <a:ext cx="188" cy="461"/>
              <a:chOff x="4424" y="1152"/>
              <a:chExt cx="188" cy="461"/>
            </a:xfrm>
          </p:grpSpPr>
          <p:sp>
            <p:nvSpPr>
              <p:cNvPr id="13360" name="Freeform 37">
                <a:extLst>
                  <a:ext uri="{FF2B5EF4-FFF2-40B4-BE49-F238E27FC236}">
                    <a16:creationId xmlns:a16="http://schemas.microsoft.com/office/drawing/2014/main" id="{D01DB8C4-35F9-40C0-9E6D-2EC185F13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152"/>
                <a:ext cx="91" cy="113"/>
              </a:xfrm>
              <a:custGeom>
                <a:avLst/>
                <a:gdLst>
                  <a:gd name="T0" fmla="*/ 0 w 104"/>
                  <a:gd name="T1" fmla="*/ 0 h 144"/>
                  <a:gd name="T2" fmla="*/ 74 w 104"/>
                  <a:gd name="T3" fmla="*/ 30 h 144"/>
                  <a:gd name="T4" fmla="*/ 37 w 104"/>
                  <a:gd name="T5" fmla="*/ 89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4" h="144">
                    <a:moveTo>
                      <a:pt x="0" y="0"/>
                    </a:moveTo>
                    <a:cubicBezTo>
                      <a:pt x="44" y="12"/>
                      <a:pt x="88" y="24"/>
                      <a:pt x="96" y="48"/>
                    </a:cubicBezTo>
                    <a:cubicBezTo>
                      <a:pt x="104" y="72"/>
                      <a:pt x="56" y="128"/>
                      <a:pt x="48" y="144"/>
                    </a:cubicBezTo>
                  </a:path>
                </a:pathLst>
              </a:custGeom>
              <a:noFill/>
              <a:ln w="285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3361" name="Object 38">
                <a:extLst>
                  <a:ext uri="{FF2B5EF4-FFF2-40B4-BE49-F238E27FC236}">
                    <a16:creationId xmlns:a16="http://schemas.microsoft.com/office/drawing/2014/main" id="{526DAD94-BBA3-4F51-96F4-807B37472C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24" y="1392"/>
              <a:ext cx="188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8" imgW="95084" imgH="114339" progId="Equation.3">
                      <p:embed/>
                    </p:oleObj>
                  </mc:Choice>
                  <mc:Fallback>
                    <p:oleObj r:id="rId28" imgW="95084" imgH="114339" progId="Equation.3">
                      <p:embed/>
                      <p:pic>
                        <p:nvPicPr>
                          <p:cNvPr id="13361" name="Object 38">
                            <a:extLst>
                              <a:ext uri="{FF2B5EF4-FFF2-40B4-BE49-F238E27FC236}">
                                <a16:creationId xmlns:a16="http://schemas.microsoft.com/office/drawing/2014/main" id="{526DAD94-BBA3-4F51-96F4-807B37472C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4" y="1392"/>
                            <a:ext cx="188" cy="22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62" name="Line 39">
                <a:extLst>
                  <a:ext uri="{FF2B5EF4-FFF2-40B4-BE49-F238E27FC236}">
                    <a16:creationId xmlns:a16="http://schemas.microsoft.com/office/drawing/2014/main" id="{B96C1F6A-040A-4720-AABE-17C2254F3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120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346" name="Group 40">
              <a:extLst>
                <a:ext uri="{FF2B5EF4-FFF2-40B4-BE49-F238E27FC236}">
                  <a16:creationId xmlns:a16="http://schemas.microsoft.com/office/drawing/2014/main" id="{D3397B1A-6E03-4DCB-A09C-9FB208CF27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1472"/>
              <a:ext cx="888" cy="1001"/>
              <a:chOff x="4437" y="253"/>
              <a:chExt cx="888" cy="1001"/>
            </a:xfrm>
          </p:grpSpPr>
          <p:sp>
            <p:nvSpPr>
              <p:cNvPr id="13358" name="Line 41">
                <a:extLst>
                  <a:ext uri="{FF2B5EF4-FFF2-40B4-BE49-F238E27FC236}">
                    <a16:creationId xmlns:a16="http://schemas.microsoft.com/office/drawing/2014/main" id="{BE052BAB-204E-4CFA-92FC-6B9BCCA301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37" y="253"/>
                <a:ext cx="873" cy="10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3359" name="Object 42">
                <a:extLst>
                  <a:ext uri="{FF2B5EF4-FFF2-40B4-BE49-F238E27FC236}">
                    <a16:creationId xmlns:a16="http://schemas.microsoft.com/office/drawing/2014/main" id="{320935E3-4655-40C0-858A-4B4614F68F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88" y="452"/>
              <a:ext cx="237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0" imgW="133256" imgH="114339" progId="Equation.3">
                      <p:embed/>
                    </p:oleObj>
                  </mc:Choice>
                  <mc:Fallback>
                    <p:oleObj r:id="rId30" imgW="133256" imgH="114339" progId="Equation.3">
                      <p:embed/>
                      <p:pic>
                        <p:nvPicPr>
                          <p:cNvPr id="13359" name="Object 42">
                            <a:extLst>
                              <a:ext uri="{FF2B5EF4-FFF2-40B4-BE49-F238E27FC236}">
                                <a16:creationId xmlns:a16="http://schemas.microsoft.com/office/drawing/2014/main" id="{320935E3-4655-40C0-858A-4B4614F68F5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452"/>
                            <a:ext cx="237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47" name="Group 43">
              <a:extLst>
                <a:ext uri="{FF2B5EF4-FFF2-40B4-BE49-F238E27FC236}">
                  <a16:creationId xmlns:a16="http://schemas.microsoft.com/office/drawing/2014/main" id="{4866FE03-76A1-4426-A628-5FA1184690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6" y="1926"/>
              <a:ext cx="1496" cy="562"/>
              <a:chOff x="4066" y="707"/>
              <a:chExt cx="1496" cy="562"/>
            </a:xfrm>
          </p:grpSpPr>
          <p:sp>
            <p:nvSpPr>
              <p:cNvPr id="13356" name="Line 44">
                <a:extLst>
                  <a:ext uri="{FF2B5EF4-FFF2-40B4-BE49-F238E27FC236}">
                    <a16:creationId xmlns:a16="http://schemas.microsoft.com/office/drawing/2014/main" id="{60D9C5D9-A850-4812-8F52-3C0AC170A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6" y="707"/>
                <a:ext cx="1311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3357" name="Object 45">
                <a:extLst>
                  <a:ext uri="{FF2B5EF4-FFF2-40B4-BE49-F238E27FC236}">
                    <a16:creationId xmlns:a16="http://schemas.microsoft.com/office/drawing/2014/main" id="{DC3CB18D-4C2C-4CE1-9C1C-FDAA6E6C6E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9" y="713"/>
              <a:ext cx="203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2" imgW="104800" imgH="104608" progId="Equation.3">
                      <p:embed/>
                    </p:oleObj>
                  </mc:Choice>
                  <mc:Fallback>
                    <p:oleObj r:id="rId32" imgW="104800" imgH="104608" progId="Equation.3">
                      <p:embed/>
                      <p:pic>
                        <p:nvPicPr>
                          <p:cNvPr id="13357" name="Object 45">
                            <a:extLst>
                              <a:ext uri="{FF2B5EF4-FFF2-40B4-BE49-F238E27FC236}">
                                <a16:creationId xmlns:a16="http://schemas.microsoft.com/office/drawing/2014/main" id="{DC3CB18D-4C2C-4CE1-9C1C-FDAA6E6C6ED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59" y="713"/>
                            <a:ext cx="203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48" name="Group 46">
              <a:extLst>
                <a:ext uri="{FF2B5EF4-FFF2-40B4-BE49-F238E27FC236}">
                  <a16:creationId xmlns:a16="http://schemas.microsoft.com/office/drawing/2014/main" id="{31BDF8ED-78E0-44BF-A742-5416A7F72C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032"/>
              <a:ext cx="320" cy="695"/>
              <a:chOff x="4461" y="813"/>
              <a:chExt cx="320" cy="695"/>
            </a:xfrm>
          </p:grpSpPr>
          <p:sp>
            <p:nvSpPr>
              <p:cNvPr id="13353" name="Line 47">
                <a:extLst>
                  <a:ext uri="{FF2B5EF4-FFF2-40B4-BE49-F238E27FC236}">
                    <a16:creationId xmlns:a16="http://schemas.microsoft.com/office/drawing/2014/main" id="{4F1B129D-ECBE-4B68-809C-8F46AD7C5C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8" y="1019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3354" name="Object 48">
                <a:extLst>
                  <a:ext uri="{FF2B5EF4-FFF2-40B4-BE49-F238E27FC236}">
                    <a16:creationId xmlns:a16="http://schemas.microsoft.com/office/drawing/2014/main" id="{50857701-C021-41D6-82B6-2D353734DE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0" y="1200"/>
              <a:ext cx="221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4" imgW="114170" imgH="190449" progId="Equation.3">
                      <p:embed/>
                    </p:oleObj>
                  </mc:Choice>
                  <mc:Fallback>
                    <p:oleObj r:id="rId34" imgW="114170" imgH="190449" progId="Equation.3">
                      <p:embed/>
                      <p:pic>
                        <p:nvPicPr>
                          <p:cNvPr id="13354" name="Object 48">
                            <a:extLst>
                              <a:ext uri="{FF2B5EF4-FFF2-40B4-BE49-F238E27FC236}">
                                <a16:creationId xmlns:a16="http://schemas.microsoft.com/office/drawing/2014/main" id="{50857701-C021-41D6-82B6-2D353734DE1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200"/>
                            <a:ext cx="221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55" name="Object 49">
                <a:extLst>
                  <a:ext uri="{FF2B5EF4-FFF2-40B4-BE49-F238E27FC236}">
                    <a16:creationId xmlns:a16="http://schemas.microsoft.com/office/drawing/2014/main" id="{1D0C14CB-9482-4F97-86D9-4CCA6BAA43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1" y="813"/>
              <a:ext cx="272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6" imgW="152342" imgH="104608" progId="Equation.3">
                      <p:embed/>
                    </p:oleObj>
                  </mc:Choice>
                  <mc:Fallback>
                    <p:oleObj r:id="rId36" imgW="152342" imgH="104608" progId="Equation.3">
                      <p:embed/>
                      <p:pic>
                        <p:nvPicPr>
                          <p:cNvPr id="13355" name="Object 49">
                            <a:extLst>
                              <a:ext uri="{FF2B5EF4-FFF2-40B4-BE49-F238E27FC236}">
                                <a16:creationId xmlns:a16="http://schemas.microsoft.com/office/drawing/2014/main" id="{1D0C14CB-9482-4F97-86D9-4CCA6BAA431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1" y="813"/>
                            <a:ext cx="272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349" name="Group 50">
              <a:extLst>
                <a:ext uri="{FF2B5EF4-FFF2-40B4-BE49-F238E27FC236}">
                  <a16:creationId xmlns:a16="http://schemas.microsoft.com/office/drawing/2014/main" id="{FDB20E0C-7AC0-4225-9709-BDA1AD9EC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5" y="1760"/>
              <a:ext cx="169" cy="921"/>
              <a:chOff x="4985" y="541"/>
              <a:chExt cx="169" cy="921"/>
            </a:xfrm>
          </p:grpSpPr>
          <p:sp>
            <p:nvSpPr>
              <p:cNvPr id="13351" name="Line 51">
                <a:extLst>
                  <a:ext uri="{FF2B5EF4-FFF2-40B4-BE49-F238E27FC236}">
                    <a16:creationId xmlns:a16="http://schemas.microsoft.com/office/drawing/2014/main" id="{1F0C09FA-3E3E-4573-BC87-AD7DF3465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4" y="541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3352" name="Object 52">
                <a:extLst>
                  <a:ext uri="{FF2B5EF4-FFF2-40B4-BE49-F238E27FC236}">
                    <a16:creationId xmlns:a16="http://schemas.microsoft.com/office/drawing/2014/main" id="{22C35DC9-14EB-4482-B999-B39DBA1FE8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85" y="1274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8" imgW="76345" imgH="95224" progId="Equation.3">
                      <p:embed/>
                    </p:oleObj>
                  </mc:Choice>
                  <mc:Fallback>
                    <p:oleObj r:id="rId38" imgW="76345" imgH="95224" progId="Equation.3">
                      <p:embed/>
                      <p:pic>
                        <p:nvPicPr>
                          <p:cNvPr id="13352" name="Object 52">
                            <a:extLst>
                              <a:ext uri="{FF2B5EF4-FFF2-40B4-BE49-F238E27FC236}">
                                <a16:creationId xmlns:a16="http://schemas.microsoft.com/office/drawing/2014/main" id="{22C35DC9-14EB-4482-B999-B39DBA1FE8D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85" y="1274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350" name="Line 53">
              <a:extLst>
                <a:ext uri="{FF2B5EF4-FFF2-40B4-BE49-F238E27FC236}">
                  <a16:creationId xmlns:a16="http://schemas.microsoft.com/office/drawing/2014/main" id="{F0708786-8AFA-4A27-8D9E-83D2EF4F7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1" y="225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3328" name="Object 55">
            <a:extLst>
              <a:ext uri="{FF2B5EF4-FFF2-40B4-BE49-F238E27FC236}">
                <a16:creationId xmlns:a16="http://schemas.microsoft.com/office/drawing/2014/main" id="{B119F524-9EDF-44FC-A79C-E2A266718F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9150" y="1358900"/>
          <a:ext cx="34036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0" imgW="3600342" imgH="933476" progId="Equation.3">
                  <p:embed/>
                </p:oleObj>
              </mc:Choice>
              <mc:Fallback>
                <p:oleObj r:id="rId40" imgW="3600342" imgH="933476" progId="Equation.3">
                  <p:embed/>
                  <p:pic>
                    <p:nvPicPr>
                      <p:cNvPr id="13328" name="Object 55">
                        <a:extLst>
                          <a:ext uri="{FF2B5EF4-FFF2-40B4-BE49-F238E27FC236}">
                            <a16:creationId xmlns:a16="http://schemas.microsoft.com/office/drawing/2014/main" id="{B119F524-9EDF-44FC-A79C-E2A266718F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1358900"/>
                        <a:ext cx="34036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9" name="Object 56">
            <a:extLst>
              <a:ext uri="{FF2B5EF4-FFF2-40B4-BE49-F238E27FC236}">
                <a16:creationId xmlns:a16="http://schemas.microsoft.com/office/drawing/2014/main" id="{EC9E1DFB-E12D-45E8-8A21-D829323547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1371600"/>
          <a:ext cx="194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2" imgW="2028684" imgH="419126" progId="Equation.3">
                  <p:embed/>
                </p:oleObj>
              </mc:Choice>
              <mc:Fallback>
                <p:oleObj r:id="rId42" imgW="2028684" imgH="419126" progId="Equation.3">
                  <p:embed/>
                  <p:pic>
                    <p:nvPicPr>
                      <p:cNvPr id="13329" name="Object 56">
                        <a:extLst>
                          <a:ext uri="{FF2B5EF4-FFF2-40B4-BE49-F238E27FC236}">
                            <a16:creationId xmlns:a16="http://schemas.microsoft.com/office/drawing/2014/main" id="{EC9E1DFB-E12D-45E8-8A21-D829323547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371600"/>
                        <a:ext cx="1943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0" name="Object 57">
            <a:extLst>
              <a:ext uri="{FF2B5EF4-FFF2-40B4-BE49-F238E27FC236}">
                <a16:creationId xmlns:a16="http://schemas.microsoft.com/office/drawing/2014/main" id="{C88A25C3-6E14-4747-89F6-ABA5746F08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1828800"/>
          <a:ext cx="876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4" imgW="885944" imgH="419126" progId="Equation.3">
                  <p:embed/>
                </p:oleObj>
              </mc:Choice>
              <mc:Fallback>
                <p:oleObj r:id="rId44" imgW="885944" imgH="419126" progId="Equation.3">
                  <p:embed/>
                  <p:pic>
                    <p:nvPicPr>
                      <p:cNvPr id="13330" name="Object 57">
                        <a:extLst>
                          <a:ext uri="{FF2B5EF4-FFF2-40B4-BE49-F238E27FC236}">
                            <a16:creationId xmlns:a16="http://schemas.microsoft.com/office/drawing/2014/main" id="{C88A25C3-6E14-4747-89F6-ABA5746F08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828800"/>
                        <a:ext cx="876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74" name="Text Box 58">
            <a:extLst>
              <a:ext uri="{FF2B5EF4-FFF2-40B4-BE49-F238E27FC236}">
                <a16:creationId xmlns:a16="http://schemas.microsoft.com/office/drawing/2014/main" id="{F06FD8E6-F8A1-46D4-A18B-0A6DD5ED4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833688"/>
            <a:ext cx="739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所求量为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函数增量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自变量增量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之比的极限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9275" name="Text Box 59">
            <a:extLst>
              <a:ext uri="{FF2B5EF4-FFF2-40B4-BE49-F238E27FC236}">
                <a16:creationId xmlns:a16="http://schemas.microsoft.com/office/drawing/2014/main" id="{5B4F24B4-5B4F-4272-9BF2-92AE29B61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394075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类似问题还有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sp>
        <p:nvSpPr>
          <p:cNvPr id="9280" name="Text Box 64">
            <a:extLst>
              <a:ext uri="{FF2B5EF4-FFF2-40B4-BE49-F238E27FC236}">
                <a16:creationId xmlns:a16="http://schemas.microsoft.com/office/drawing/2014/main" id="{692194E6-7250-4152-879A-38A822245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908425"/>
            <a:ext cx="708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加速度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---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速度增量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时间增量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之比的极限</a:t>
            </a:r>
          </a:p>
        </p:txBody>
      </p:sp>
      <p:sp>
        <p:nvSpPr>
          <p:cNvPr id="9281" name="Text Box 65">
            <a:extLst>
              <a:ext uri="{FF2B5EF4-FFF2-40B4-BE49-F238E27FC236}">
                <a16:creationId xmlns:a16="http://schemas.microsoft.com/office/drawing/2014/main" id="{A7BDD0E2-286F-49DD-BA04-CFB69CC05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516438"/>
            <a:ext cx="7016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角速度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---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转角增量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时间增量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之比的极限</a:t>
            </a:r>
          </a:p>
        </p:txBody>
      </p:sp>
      <p:sp>
        <p:nvSpPr>
          <p:cNvPr id="9282" name="Text Box 66">
            <a:extLst>
              <a:ext uri="{FF2B5EF4-FFF2-40B4-BE49-F238E27FC236}">
                <a16:creationId xmlns:a16="http://schemas.microsoft.com/office/drawing/2014/main" id="{B87D843C-00DB-4810-BD22-7544F4D11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084763"/>
            <a:ext cx="708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线密度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---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质量增量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长度增量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之比的极限</a:t>
            </a:r>
          </a:p>
        </p:txBody>
      </p:sp>
      <p:sp>
        <p:nvSpPr>
          <p:cNvPr id="9283" name="Text Box 67">
            <a:extLst>
              <a:ext uri="{FF2B5EF4-FFF2-40B4-BE49-F238E27FC236}">
                <a16:creationId xmlns:a16="http://schemas.microsoft.com/office/drawing/2014/main" id="{0F905126-49E5-49CE-956A-169998D66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70550"/>
            <a:ext cx="7564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电流强度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---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电量增量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时间增量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之比的极限</a:t>
            </a:r>
          </a:p>
        </p:txBody>
      </p:sp>
      <p:sp>
        <p:nvSpPr>
          <p:cNvPr id="9284" name="Text Box 68">
            <a:extLst>
              <a:ext uri="{FF2B5EF4-FFF2-40B4-BE49-F238E27FC236}">
                <a16:creationId xmlns:a16="http://schemas.microsoft.com/office/drawing/2014/main" id="{2FEE0A98-B9E5-4476-95E6-39953A4A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63" y="3652838"/>
            <a:ext cx="615950" cy="261778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vert="eaVert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变化率问题</a:t>
            </a:r>
          </a:p>
        </p:txBody>
      </p:sp>
      <p:sp>
        <p:nvSpPr>
          <p:cNvPr id="9286" name="AutoShape 70">
            <a:extLst>
              <a:ext uri="{FF2B5EF4-FFF2-40B4-BE49-F238E27FC236}">
                <a16:creationId xmlns:a16="http://schemas.microsoft.com/office/drawing/2014/main" id="{9D1BC7E2-F76A-440F-8619-B4BC8204E290}"/>
              </a:ext>
            </a:extLst>
          </p:cNvPr>
          <p:cNvSpPr>
            <a:spLocks/>
          </p:cNvSpPr>
          <p:nvPr/>
        </p:nvSpPr>
        <p:spPr bwMode="auto">
          <a:xfrm>
            <a:off x="7620000" y="3984625"/>
            <a:ext cx="152400" cy="2286000"/>
          </a:xfrm>
          <a:prstGeom prst="righ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3339" name="Object 93">
            <a:extLst>
              <a:ext uri="{FF2B5EF4-FFF2-40B4-BE49-F238E27FC236}">
                <a16:creationId xmlns:a16="http://schemas.microsoft.com/office/drawing/2014/main" id="{EEA2B38F-6EE0-4706-9224-49A42D14BC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0400" y="3213100"/>
          <a:ext cx="203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6" imgW="203112" imgH="431613" progId="Equation.3">
                  <p:embed/>
                </p:oleObj>
              </mc:Choice>
              <mc:Fallback>
                <p:oleObj r:id="rId46" imgW="203112" imgH="431613" progId="Equation.3">
                  <p:embed/>
                  <p:pic>
                    <p:nvPicPr>
                      <p:cNvPr id="13339" name="Object 93">
                        <a:extLst>
                          <a:ext uri="{FF2B5EF4-FFF2-40B4-BE49-F238E27FC236}">
                            <a16:creationId xmlns:a16="http://schemas.microsoft.com/office/drawing/2014/main" id="{EEA2B38F-6EE0-4706-9224-49A42D14BC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3213100"/>
                        <a:ext cx="203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0" name="Object 94">
            <a:extLst>
              <a:ext uri="{FF2B5EF4-FFF2-40B4-BE49-F238E27FC236}">
                <a16:creationId xmlns:a16="http://schemas.microsoft.com/office/drawing/2014/main" id="{616C9942-6AC2-4DE6-A509-3F91B24FA6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9350" y="6319838"/>
          <a:ext cx="1054100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8" imgW="1076459" imgH="66726" progId="Equation.3">
                  <p:embed/>
                </p:oleObj>
              </mc:Choice>
              <mc:Fallback>
                <p:oleObj r:id="rId48" imgW="1076459" imgH="66726" progId="Equation.3">
                  <p:embed/>
                  <p:pic>
                    <p:nvPicPr>
                      <p:cNvPr id="9310" name="Object 94">
                        <a:extLst>
                          <a:ext uri="{FF2B5EF4-FFF2-40B4-BE49-F238E27FC236}">
                            <a16:creationId xmlns:a16="http://schemas.microsoft.com/office/drawing/2014/main" id="{616C9942-6AC2-4DE6-A509-3F91B24FA6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6319838"/>
                        <a:ext cx="1054100" cy="11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1" name="Object 98">
            <a:extLst>
              <a:ext uri="{FF2B5EF4-FFF2-40B4-BE49-F238E27FC236}">
                <a16:creationId xmlns:a16="http://schemas.microsoft.com/office/drawing/2014/main" id="{29A3F476-B511-4295-AB67-8FEB673038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9925" y="476250"/>
          <a:ext cx="3079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0" imgW="95084" imgH="190449" progId="Equation.DSMT4">
                  <p:embed/>
                </p:oleObj>
              </mc:Choice>
              <mc:Fallback>
                <p:oleObj r:id="rId50" imgW="95084" imgH="190449" progId="Equation.DSMT4">
                  <p:embed/>
                  <p:pic>
                    <p:nvPicPr>
                      <p:cNvPr id="13341" name="Object 98">
                        <a:extLst>
                          <a:ext uri="{FF2B5EF4-FFF2-40B4-BE49-F238E27FC236}">
                            <a16:creationId xmlns:a16="http://schemas.microsoft.com/office/drawing/2014/main" id="{29A3F476-B511-4295-AB67-8FEB673038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476250"/>
                        <a:ext cx="3079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2" name="Object 101">
            <a:extLst>
              <a:ext uri="{FF2B5EF4-FFF2-40B4-BE49-F238E27FC236}">
                <a16:creationId xmlns:a16="http://schemas.microsoft.com/office/drawing/2014/main" id="{9E6EBA8C-E201-4F5A-A660-51B28C0B66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6575" y="560388"/>
          <a:ext cx="19685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2" imgW="28456" imgH="104608" progId="Equation.DSMT4">
                  <p:embed/>
                </p:oleObj>
              </mc:Choice>
              <mc:Fallback>
                <p:oleObj r:id="rId52" imgW="28456" imgH="104608" progId="Equation.DSMT4">
                  <p:embed/>
                  <p:pic>
                    <p:nvPicPr>
                      <p:cNvPr id="13342" name="Object 101">
                        <a:extLst>
                          <a:ext uri="{FF2B5EF4-FFF2-40B4-BE49-F238E27FC236}">
                            <a16:creationId xmlns:a16="http://schemas.microsoft.com/office/drawing/2014/main" id="{9E6EBA8C-E201-4F5A-A660-51B28C0B66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6575" y="560388"/>
                        <a:ext cx="19685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74" grpId="0"/>
      <p:bldP spid="9275" grpId="0"/>
      <p:bldP spid="9280" grpId="0"/>
      <p:bldP spid="9281" grpId="0"/>
      <p:bldP spid="9282" grpId="0"/>
      <p:bldP spid="9283" grpId="0"/>
      <p:bldP spid="9284" grpId="0" animBg="1"/>
      <p:bldP spid="92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6FC3DFA0-DC26-4B1B-934A-F5EC891074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7988" y="184150"/>
            <a:ext cx="3298825" cy="685800"/>
          </a:xfrm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二、导数的定义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50770558-CF40-44D4-A461-AACFD0E22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869950"/>
            <a:ext cx="289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定义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设函数</a:t>
            </a:r>
          </a:p>
        </p:txBody>
      </p:sp>
      <p:graphicFrame>
        <p:nvGraphicFramePr>
          <p:cNvPr id="10244" name="Object 4">
            <a:extLst>
              <a:ext uri="{FF2B5EF4-FFF2-40B4-BE49-F238E27FC236}">
                <a16:creationId xmlns:a16="http://schemas.microsoft.com/office/drawing/2014/main" id="{E9408ECA-D255-410E-A2A4-189E6C55F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4950" y="869950"/>
          <a:ext cx="15113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80913" imgH="152567" progId="Equation.3">
                  <p:embed/>
                </p:oleObj>
              </mc:Choice>
              <mc:Fallback>
                <p:oleObj r:id="rId2" imgW="580913" imgH="152567" progId="Equation.3">
                  <p:embed/>
                  <p:pic>
                    <p:nvPicPr>
                      <p:cNvPr id="10244" name="Object 4">
                        <a:extLst>
                          <a:ext uri="{FF2B5EF4-FFF2-40B4-BE49-F238E27FC236}">
                            <a16:creationId xmlns:a16="http://schemas.microsoft.com/office/drawing/2014/main" id="{E9408ECA-D255-410E-A2A4-189E6C55F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950" y="869950"/>
                        <a:ext cx="15113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5">
            <a:extLst>
              <a:ext uri="{FF2B5EF4-FFF2-40B4-BE49-F238E27FC236}">
                <a16:creationId xmlns:a16="http://schemas.microsoft.com/office/drawing/2014/main" id="{D6386499-8A3D-4E7D-BBFF-C4E39C181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8509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</a:t>
            </a:r>
          </a:p>
        </p:txBody>
      </p:sp>
      <p:graphicFrame>
        <p:nvGraphicFramePr>
          <p:cNvPr id="10246" name="Object 6">
            <a:extLst>
              <a:ext uri="{FF2B5EF4-FFF2-40B4-BE49-F238E27FC236}">
                <a16:creationId xmlns:a16="http://schemas.microsoft.com/office/drawing/2014/main" id="{70879F85-AA5B-457F-B878-7EA8562FB7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8888" y="811213"/>
          <a:ext cx="42862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170" imgH="190449" progId="Equation.3">
                  <p:embed/>
                </p:oleObj>
              </mc:Choice>
              <mc:Fallback>
                <p:oleObj r:id="rId4" imgW="114170" imgH="190449" progId="Equation.3">
                  <p:embed/>
                  <p:pic>
                    <p:nvPicPr>
                      <p:cNvPr id="10246" name="Object 6">
                        <a:extLst>
                          <a:ext uri="{FF2B5EF4-FFF2-40B4-BE49-F238E27FC236}">
                            <a16:creationId xmlns:a16="http://schemas.microsoft.com/office/drawing/2014/main" id="{70879F85-AA5B-457F-B878-7EA8562FB7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888" y="811213"/>
                        <a:ext cx="42862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>
            <a:extLst>
              <a:ext uri="{FF2B5EF4-FFF2-40B4-BE49-F238E27FC236}">
                <a16:creationId xmlns:a16="http://schemas.microsoft.com/office/drawing/2014/main" id="{758CB683-09C2-4F41-B4F3-F3FB862EAD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2900" y="1676400"/>
          <a:ext cx="711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704799" imgH="666917" progId="Equation.3">
                  <p:embed/>
                </p:oleObj>
              </mc:Choice>
              <mc:Fallback>
                <p:oleObj r:id="rId6" imgW="704799" imgH="666917" progId="Equation.3">
                  <p:embed/>
                  <p:pic>
                    <p:nvPicPr>
                      <p:cNvPr id="10247" name="Object 7">
                        <a:extLst>
                          <a:ext uri="{FF2B5EF4-FFF2-40B4-BE49-F238E27FC236}">
                            <a16:creationId xmlns:a16="http://schemas.microsoft.com/office/drawing/2014/main" id="{758CB683-09C2-4F41-B4F3-F3FB862EAD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1676400"/>
                        <a:ext cx="711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8">
            <a:extLst>
              <a:ext uri="{FF2B5EF4-FFF2-40B4-BE49-F238E27FC236}">
                <a16:creationId xmlns:a16="http://schemas.microsoft.com/office/drawing/2014/main" id="{17846808-497D-4A7C-B4EF-76B5288E20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8700" y="1524000"/>
          <a:ext cx="177482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057487" imgH="971704" progId="Equation.3">
                  <p:embed/>
                </p:oleObj>
              </mc:Choice>
              <mc:Fallback>
                <p:oleObj r:id="rId8" imgW="2057487" imgH="971704" progId="Equation.3">
                  <p:embed/>
                  <p:pic>
                    <p:nvPicPr>
                      <p:cNvPr id="10248" name="Object 8">
                        <a:extLst>
                          <a:ext uri="{FF2B5EF4-FFF2-40B4-BE49-F238E27FC236}">
                            <a16:creationId xmlns:a16="http://schemas.microsoft.com/office/drawing/2014/main" id="{17846808-497D-4A7C-B4EF-76B5288E20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1524000"/>
                        <a:ext cx="1774825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9">
            <a:extLst>
              <a:ext uri="{FF2B5EF4-FFF2-40B4-BE49-F238E27FC236}">
                <a16:creationId xmlns:a16="http://schemas.microsoft.com/office/drawing/2014/main" id="{E41BA2FA-5BA4-49B8-90EC-DE48725E62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1511300"/>
          <a:ext cx="15875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647655" imgH="933476" progId="Equation.3">
                  <p:embed/>
                </p:oleObj>
              </mc:Choice>
              <mc:Fallback>
                <p:oleObj r:id="rId10" imgW="1647655" imgH="933476" progId="Equation.3">
                  <p:embed/>
                  <p:pic>
                    <p:nvPicPr>
                      <p:cNvPr id="10249" name="Object 9">
                        <a:extLst>
                          <a:ext uri="{FF2B5EF4-FFF2-40B4-BE49-F238E27FC236}">
                            <a16:creationId xmlns:a16="http://schemas.microsoft.com/office/drawing/2014/main" id="{E41BA2FA-5BA4-49B8-90EC-DE48725E62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511300"/>
                        <a:ext cx="15875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EB88A8B4-49A7-414A-8B72-12E8ABEDB490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503363"/>
            <a:ext cx="2819400" cy="901700"/>
            <a:chOff x="3888" y="672"/>
            <a:chExt cx="1776" cy="568"/>
          </a:xfrm>
        </p:grpSpPr>
        <p:sp>
          <p:nvSpPr>
            <p:cNvPr id="14371" name="Rectangle 11">
              <a:extLst>
                <a:ext uri="{FF2B5EF4-FFF2-40B4-BE49-F238E27FC236}">
                  <a16:creationId xmlns:a16="http://schemas.microsoft.com/office/drawing/2014/main" id="{AC79E7DC-D932-4BF0-AD12-B77BD4694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672"/>
              <a:ext cx="1776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graphicFrame>
          <p:nvGraphicFramePr>
            <p:cNvPr id="14372" name="Object 12">
              <a:extLst>
                <a:ext uri="{FF2B5EF4-FFF2-40B4-BE49-F238E27FC236}">
                  <a16:creationId xmlns:a16="http://schemas.microsoft.com/office/drawing/2014/main" id="{F9BB0D62-A1DD-4449-AD14-F6CA14C9B3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672"/>
            <a:ext cx="1684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1199998" imgH="190449" progId="Equation.3">
                    <p:embed/>
                  </p:oleObj>
                </mc:Choice>
                <mc:Fallback>
                  <p:oleObj r:id="rId12" imgW="1199998" imgH="190449" progId="Equation.3">
                    <p:embed/>
                    <p:pic>
                      <p:nvPicPr>
                        <p:cNvPr id="14372" name="Object 12">
                          <a:extLst>
                            <a:ext uri="{FF2B5EF4-FFF2-40B4-BE49-F238E27FC236}">
                              <a16:creationId xmlns:a16="http://schemas.microsoft.com/office/drawing/2014/main" id="{F9BB0D62-A1DD-4449-AD14-F6CA14C9B3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672"/>
                          <a:ext cx="1684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73" name="Object 13">
              <a:extLst>
                <a:ext uri="{FF2B5EF4-FFF2-40B4-BE49-F238E27FC236}">
                  <a16:creationId xmlns:a16="http://schemas.microsoft.com/office/drawing/2014/main" id="{17894E7D-AFC8-4512-ADB3-7539185619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912"/>
            <a:ext cx="1082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752341" imgH="190449" progId="Equation.3">
                    <p:embed/>
                  </p:oleObj>
                </mc:Choice>
                <mc:Fallback>
                  <p:oleObj r:id="rId14" imgW="752341" imgH="190449" progId="Equation.3">
                    <p:embed/>
                    <p:pic>
                      <p:nvPicPr>
                        <p:cNvPr id="14373" name="Object 13">
                          <a:extLst>
                            <a:ext uri="{FF2B5EF4-FFF2-40B4-BE49-F238E27FC236}">
                              <a16:creationId xmlns:a16="http://schemas.microsoft.com/office/drawing/2014/main" id="{17894E7D-AFC8-4512-ADB3-7539185619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912"/>
                          <a:ext cx="1082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54" name="Text Box 14">
            <a:extLst>
              <a:ext uri="{FF2B5EF4-FFF2-40B4-BE49-F238E27FC236}">
                <a16:creationId xmlns:a16="http://schemas.microsoft.com/office/drawing/2014/main" id="{4246BBF9-90EC-4F57-9076-28BD2A3F7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68563"/>
            <a:ext cx="2679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存在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则称函数</a:t>
            </a:r>
          </a:p>
        </p:txBody>
      </p:sp>
      <p:graphicFrame>
        <p:nvGraphicFramePr>
          <p:cNvPr id="10255" name="Object 15">
            <a:extLst>
              <a:ext uri="{FF2B5EF4-FFF2-40B4-BE49-F238E27FC236}">
                <a16:creationId xmlns:a16="http://schemas.microsoft.com/office/drawing/2014/main" id="{AB5320BA-2D63-4B94-B03E-DE8B8CAA0B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4763" y="2490788"/>
          <a:ext cx="8636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304684" imgH="152567" progId="Equation.3">
                  <p:embed/>
                </p:oleObj>
              </mc:Choice>
              <mc:Fallback>
                <p:oleObj r:id="rId16" imgW="304684" imgH="152567" progId="Equation.3">
                  <p:embed/>
                  <p:pic>
                    <p:nvPicPr>
                      <p:cNvPr id="10255" name="Object 15">
                        <a:extLst>
                          <a:ext uri="{FF2B5EF4-FFF2-40B4-BE49-F238E27FC236}">
                            <a16:creationId xmlns:a16="http://schemas.microsoft.com/office/drawing/2014/main" id="{AB5320BA-2D63-4B94-B03E-DE8B8CAA0B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3" y="2490788"/>
                        <a:ext cx="86360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Object 17">
            <a:extLst>
              <a:ext uri="{FF2B5EF4-FFF2-40B4-BE49-F238E27FC236}">
                <a16:creationId xmlns:a16="http://schemas.microsoft.com/office/drawing/2014/main" id="{92824D1B-84C2-44CB-9136-D84C82858F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175" y="3114675"/>
          <a:ext cx="150018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580913" imgH="152567" progId="Equation.3">
                  <p:embed/>
                </p:oleObj>
              </mc:Choice>
              <mc:Fallback>
                <p:oleObj r:id="rId18" imgW="580913" imgH="152567" progId="Equation.3">
                  <p:embed/>
                  <p:pic>
                    <p:nvPicPr>
                      <p:cNvPr id="10257" name="Object 17">
                        <a:extLst>
                          <a:ext uri="{FF2B5EF4-FFF2-40B4-BE49-F238E27FC236}">
                            <a16:creationId xmlns:a16="http://schemas.microsoft.com/office/drawing/2014/main" id="{92824D1B-84C2-44CB-9136-D84C82858F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3114675"/>
                        <a:ext cx="1500188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9" name="Object 19">
            <a:extLst>
              <a:ext uri="{FF2B5EF4-FFF2-40B4-BE49-F238E27FC236}">
                <a16:creationId xmlns:a16="http://schemas.microsoft.com/office/drawing/2014/main" id="{CCEF6A0D-8177-4E9B-A1A1-6B4BE034B6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5225" y="3763963"/>
          <a:ext cx="1181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209715" imgH="571346" progId="Equation.3">
                  <p:embed/>
                </p:oleObj>
              </mc:Choice>
              <mc:Fallback>
                <p:oleObj r:id="rId20" imgW="1209715" imgH="571346" progId="Equation.3">
                  <p:embed/>
                  <p:pic>
                    <p:nvPicPr>
                      <p:cNvPr id="10259" name="Object 19">
                        <a:extLst>
                          <a:ext uri="{FF2B5EF4-FFF2-40B4-BE49-F238E27FC236}">
                            <a16:creationId xmlns:a16="http://schemas.microsoft.com/office/drawing/2014/main" id="{CCEF6A0D-8177-4E9B-A1A1-6B4BE034B6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3763963"/>
                        <a:ext cx="11811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" name="Object 20">
            <a:extLst>
              <a:ext uri="{FF2B5EF4-FFF2-40B4-BE49-F238E27FC236}">
                <a16:creationId xmlns:a16="http://schemas.microsoft.com/office/drawing/2014/main" id="{5C83B008-AE9B-4519-BB29-F8C49276DF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3338" y="3886200"/>
          <a:ext cx="1155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181259" imgH="419126" progId="Equation.3">
                  <p:embed/>
                </p:oleObj>
              </mc:Choice>
              <mc:Fallback>
                <p:oleObj r:id="rId22" imgW="1181259" imgH="419126" progId="Equation.3">
                  <p:embed/>
                  <p:pic>
                    <p:nvPicPr>
                      <p:cNvPr id="10260" name="Object 20">
                        <a:extLst>
                          <a:ext uri="{FF2B5EF4-FFF2-40B4-BE49-F238E27FC236}">
                            <a16:creationId xmlns:a16="http://schemas.microsoft.com/office/drawing/2014/main" id="{5C83B008-AE9B-4519-BB29-F8C49276DF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8" y="3886200"/>
                        <a:ext cx="1155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1" name="Object 21">
            <a:extLst>
              <a:ext uri="{FF2B5EF4-FFF2-40B4-BE49-F238E27FC236}">
                <a16:creationId xmlns:a16="http://schemas.microsoft.com/office/drawing/2014/main" id="{A740B1DC-EDE4-4968-8F03-104B66138F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6050" y="3654425"/>
          <a:ext cx="1600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657372" imgH="933476" progId="Equation.3">
                  <p:embed/>
                </p:oleObj>
              </mc:Choice>
              <mc:Fallback>
                <p:oleObj r:id="rId24" imgW="1657372" imgH="933476" progId="Equation.3">
                  <p:embed/>
                  <p:pic>
                    <p:nvPicPr>
                      <p:cNvPr id="10261" name="Object 21">
                        <a:extLst>
                          <a:ext uri="{FF2B5EF4-FFF2-40B4-BE49-F238E27FC236}">
                            <a16:creationId xmlns:a16="http://schemas.microsoft.com/office/drawing/2014/main" id="{A740B1DC-EDE4-4968-8F03-104B66138F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6050" y="3654425"/>
                        <a:ext cx="16002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22">
            <a:extLst>
              <a:ext uri="{FF2B5EF4-FFF2-40B4-BE49-F238E27FC236}">
                <a16:creationId xmlns:a16="http://schemas.microsoft.com/office/drawing/2014/main" id="{85D315AA-E962-47B7-AF57-531B945B88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6750" y="3657600"/>
          <a:ext cx="1930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2019314" imgH="933476" progId="Equation.3">
                  <p:embed/>
                </p:oleObj>
              </mc:Choice>
              <mc:Fallback>
                <p:oleObj r:id="rId26" imgW="2019314" imgH="933476" progId="Equation.3">
                  <p:embed/>
                  <p:pic>
                    <p:nvPicPr>
                      <p:cNvPr id="10262" name="Object 22">
                        <a:extLst>
                          <a:ext uri="{FF2B5EF4-FFF2-40B4-BE49-F238E27FC236}">
                            <a16:creationId xmlns:a16="http://schemas.microsoft.com/office/drawing/2014/main" id="{85D315AA-E962-47B7-AF57-531B945B88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657600"/>
                        <a:ext cx="19304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3" name="Text Box 23">
            <a:extLst>
              <a:ext uri="{FF2B5EF4-FFF2-40B4-BE49-F238E27FC236}">
                <a16:creationId xmlns:a16="http://schemas.microsoft.com/office/drawing/2014/main" id="{81AB58EA-BCBB-4459-ABC5-B4F1A43DF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7244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10264" name="Object 24">
            <a:extLst>
              <a:ext uri="{FF2B5EF4-FFF2-40B4-BE49-F238E27FC236}">
                <a16:creationId xmlns:a16="http://schemas.microsoft.com/office/drawing/2014/main" id="{9E137D70-DAD5-4A20-A7CA-54528EE9F4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4673600"/>
          <a:ext cx="1028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047656" imgH="571346" progId="Equation.3">
                  <p:embed/>
                </p:oleObj>
              </mc:Choice>
              <mc:Fallback>
                <p:oleObj r:id="rId28" imgW="1047656" imgH="571346" progId="Equation.3">
                  <p:embed/>
                  <p:pic>
                    <p:nvPicPr>
                      <p:cNvPr id="10264" name="Object 24">
                        <a:extLst>
                          <a:ext uri="{FF2B5EF4-FFF2-40B4-BE49-F238E27FC236}">
                            <a16:creationId xmlns:a16="http://schemas.microsoft.com/office/drawing/2014/main" id="{9E137D70-DAD5-4A20-A7CA-54528EE9F4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673600"/>
                        <a:ext cx="10287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5" name="Object 25">
            <a:extLst>
              <a:ext uri="{FF2B5EF4-FFF2-40B4-BE49-F238E27FC236}">
                <a16:creationId xmlns:a16="http://schemas.microsoft.com/office/drawing/2014/main" id="{E0AC2E9F-8DFB-4E04-94B6-A74B834B86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4786313"/>
          <a:ext cx="1282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1323885" imgH="419126" progId="Equation.3">
                  <p:embed/>
                </p:oleObj>
              </mc:Choice>
              <mc:Fallback>
                <p:oleObj r:id="rId30" imgW="1323885" imgH="419126" progId="Equation.3">
                  <p:embed/>
                  <p:pic>
                    <p:nvPicPr>
                      <p:cNvPr id="10265" name="Object 25">
                        <a:extLst>
                          <a:ext uri="{FF2B5EF4-FFF2-40B4-BE49-F238E27FC236}">
                            <a16:creationId xmlns:a16="http://schemas.microsoft.com/office/drawing/2014/main" id="{E0AC2E9F-8DFB-4E04-94B6-A74B834B86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786313"/>
                        <a:ext cx="1282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6" name="Object 26">
            <a:extLst>
              <a:ext uri="{FF2B5EF4-FFF2-40B4-BE49-F238E27FC236}">
                <a16:creationId xmlns:a16="http://schemas.microsoft.com/office/drawing/2014/main" id="{0E92F0DF-D32E-4601-AA75-49DB21CCB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572000"/>
          <a:ext cx="15875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1647655" imgH="933476" progId="Equation.3">
                  <p:embed/>
                </p:oleObj>
              </mc:Choice>
              <mc:Fallback>
                <p:oleObj r:id="rId32" imgW="1647655" imgH="933476" progId="Equation.3">
                  <p:embed/>
                  <p:pic>
                    <p:nvPicPr>
                      <p:cNvPr id="10266" name="Object 26">
                        <a:extLst>
                          <a:ext uri="{FF2B5EF4-FFF2-40B4-BE49-F238E27FC236}">
                            <a16:creationId xmlns:a16="http://schemas.microsoft.com/office/drawing/2014/main" id="{0E92F0DF-D32E-4601-AA75-49DB21CCBC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572000"/>
                        <a:ext cx="15875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7" name="Object 27">
            <a:extLst>
              <a:ext uri="{FF2B5EF4-FFF2-40B4-BE49-F238E27FC236}">
                <a16:creationId xmlns:a16="http://schemas.microsoft.com/office/drawing/2014/main" id="{077DD944-A61E-481A-9BD1-01F70497CA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5562600"/>
          <a:ext cx="3541713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4" imgW="4171885" imgH="961974" progId="Equation.3">
                  <p:embed/>
                </p:oleObj>
              </mc:Choice>
              <mc:Fallback>
                <p:oleObj r:id="rId34" imgW="4171885" imgH="961974" progId="Equation.3">
                  <p:embed/>
                  <p:pic>
                    <p:nvPicPr>
                      <p:cNvPr id="10267" name="Object 27">
                        <a:extLst>
                          <a:ext uri="{FF2B5EF4-FFF2-40B4-BE49-F238E27FC236}">
                            <a16:creationId xmlns:a16="http://schemas.microsoft.com/office/drawing/2014/main" id="{077DD944-A61E-481A-9BD1-01F70497CA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562600"/>
                        <a:ext cx="3541713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8" name="Object 28">
            <a:extLst>
              <a:ext uri="{FF2B5EF4-FFF2-40B4-BE49-F238E27FC236}">
                <a16:creationId xmlns:a16="http://schemas.microsoft.com/office/drawing/2014/main" id="{3E33137E-0E34-43F9-BEB2-F402BCFC84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7025" y="5562600"/>
          <a:ext cx="3176588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6" imgW="3743314" imgH="876133" progId="Equation.3">
                  <p:embed/>
                </p:oleObj>
              </mc:Choice>
              <mc:Fallback>
                <p:oleObj r:id="rId36" imgW="3743314" imgH="876133" progId="Equation.3">
                  <p:embed/>
                  <p:pic>
                    <p:nvPicPr>
                      <p:cNvPr id="10268" name="Object 28">
                        <a:extLst>
                          <a:ext uri="{FF2B5EF4-FFF2-40B4-BE49-F238E27FC236}">
                            <a16:creationId xmlns:a16="http://schemas.microsoft.com/office/drawing/2014/main" id="{3E33137E-0E34-43F9-BEB2-F402BCFC84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7025" y="5562600"/>
                        <a:ext cx="3176588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0" name="Text Box 30">
            <a:extLst>
              <a:ext uri="{FF2B5EF4-FFF2-40B4-BE49-F238E27FC236}">
                <a16:creationId xmlns:a16="http://schemas.microsoft.com/office/drawing/2014/main" id="{A3081F0B-B046-4303-9454-14F86F98B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16002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</a:t>
            </a:r>
          </a:p>
        </p:txBody>
      </p:sp>
      <p:sp>
        <p:nvSpPr>
          <p:cNvPr id="10271" name="Text Box 31">
            <a:extLst>
              <a:ext uri="{FF2B5EF4-FFF2-40B4-BE49-F238E27FC236}">
                <a16:creationId xmlns:a16="http://schemas.microsoft.com/office/drawing/2014/main" id="{E69D4E54-31D5-45E3-BB59-3FD90EE57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9413" y="849313"/>
            <a:ext cx="3295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的某邻域内有定义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</a:p>
        </p:txBody>
      </p:sp>
      <p:grpSp>
        <p:nvGrpSpPr>
          <p:cNvPr id="10272" name="Group 32">
            <a:extLst>
              <a:ext uri="{FF2B5EF4-FFF2-40B4-BE49-F238E27FC236}">
                <a16:creationId xmlns:a16="http://schemas.microsoft.com/office/drawing/2014/main" id="{EB9F69AE-5387-47E4-9937-CA34E0B5878C}"/>
              </a:ext>
            </a:extLst>
          </p:cNvPr>
          <p:cNvGrpSpPr>
            <a:grpSpLocks/>
          </p:cNvGrpSpPr>
          <p:nvPr/>
        </p:nvGrpSpPr>
        <p:grpSpPr bwMode="auto">
          <a:xfrm>
            <a:off x="3375025" y="2463800"/>
            <a:ext cx="4783138" cy="596900"/>
            <a:chOff x="2149" y="1564"/>
            <a:chExt cx="3013" cy="376"/>
          </a:xfrm>
        </p:grpSpPr>
        <p:sp>
          <p:nvSpPr>
            <p:cNvPr id="14368" name="Text Box 33">
              <a:extLst>
                <a:ext uri="{FF2B5EF4-FFF2-40B4-BE49-F238E27FC236}">
                  <a16:creationId xmlns:a16="http://schemas.microsoft.com/office/drawing/2014/main" id="{87D6311E-0557-41F6-BDA7-8179EDA3C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1566"/>
              <a:ext cx="6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</a:t>
              </a:r>
            </a:p>
          </p:txBody>
        </p:sp>
        <p:graphicFrame>
          <p:nvGraphicFramePr>
            <p:cNvPr id="14369" name="Object 34">
              <a:extLst>
                <a:ext uri="{FF2B5EF4-FFF2-40B4-BE49-F238E27FC236}">
                  <a16:creationId xmlns:a16="http://schemas.microsoft.com/office/drawing/2014/main" id="{223FD225-8624-48D1-8F80-204337E758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1564"/>
            <a:ext cx="27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8" imgW="114170" imgH="190449" progId="Equation.3">
                    <p:embed/>
                  </p:oleObj>
                </mc:Choice>
                <mc:Fallback>
                  <p:oleObj r:id="rId38" imgW="114170" imgH="190449" progId="Equation.3">
                    <p:embed/>
                    <p:pic>
                      <p:nvPicPr>
                        <p:cNvPr id="14369" name="Object 34">
                          <a:extLst>
                            <a:ext uri="{FF2B5EF4-FFF2-40B4-BE49-F238E27FC236}">
                              <a16:creationId xmlns:a16="http://schemas.microsoft.com/office/drawing/2014/main" id="{223FD225-8624-48D1-8F80-204337E7587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564"/>
                          <a:ext cx="270" cy="3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0" name="Text Box 35">
              <a:extLst>
                <a:ext uri="{FF2B5EF4-FFF2-40B4-BE49-F238E27FC236}">
                  <a16:creationId xmlns:a16="http://schemas.microsoft.com/office/drawing/2014/main" id="{8F5288FC-F8DE-43B1-838E-D99428CF5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0" y="1578"/>
              <a:ext cx="232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处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可导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,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并称此极限为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 </a:t>
              </a:r>
            </a:p>
          </p:txBody>
        </p:sp>
      </p:grpSp>
      <p:grpSp>
        <p:nvGrpSpPr>
          <p:cNvPr id="10276" name="Group 36">
            <a:extLst>
              <a:ext uri="{FF2B5EF4-FFF2-40B4-BE49-F238E27FC236}">
                <a16:creationId xmlns:a16="http://schemas.microsoft.com/office/drawing/2014/main" id="{37A338B7-5FD7-4BAA-8A22-3D0E6DCB8B67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108325"/>
            <a:ext cx="2687638" cy="585788"/>
            <a:chOff x="1056" y="1958"/>
            <a:chExt cx="1693" cy="369"/>
          </a:xfrm>
        </p:grpSpPr>
        <p:sp>
          <p:nvSpPr>
            <p:cNvPr id="14365" name="Text Box 37">
              <a:extLst>
                <a:ext uri="{FF2B5EF4-FFF2-40B4-BE49-F238E27FC236}">
                  <a16:creationId xmlns:a16="http://schemas.microsoft.com/office/drawing/2014/main" id="{AE980335-8A58-4C0A-B904-ED988A1E7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958"/>
              <a:ext cx="6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</a:t>
              </a:r>
            </a:p>
          </p:txBody>
        </p:sp>
        <p:graphicFrame>
          <p:nvGraphicFramePr>
            <p:cNvPr id="14366" name="Object 38">
              <a:extLst>
                <a:ext uri="{FF2B5EF4-FFF2-40B4-BE49-F238E27FC236}">
                  <a16:creationId xmlns:a16="http://schemas.microsoft.com/office/drawing/2014/main" id="{240DACE9-8B18-4F46-B26D-009F2E6FE1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1968"/>
            <a:ext cx="258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0" imgW="114170" imgH="190449" progId="Equation.3">
                    <p:embed/>
                  </p:oleObj>
                </mc:Choice>
                <mc:Fallback>
                  <p:oleObj r:id="rId40" imgW="114170" imgH="190449" progId="Equation.3">
                    <p:embed/>
                    <p:pic>
                      <p:nvPicPr>
                        <p:cNvPr id="14366" name="Object 38">
                          <a:extLst>
                            <a:ext uri="{FF2B5EF4-FFF2-40B4-BE49-F238E27FC236}">
                              <a16:creationId xmlns:a16="http://schemas.microsoft.com/office/drawing/2014/main" id="{240DACE9-8B18-4F46-B26D-009F2E6FE1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1968"/>
                          <a:ext cx="258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7" name="Text Box 39">
              <a:extLst>
                <a:ext uri="{FF2B5EF4-FFF2-40B4-BE49-F238E27FC236}">
                  <a16:creationId xmlns:a16="http://schemas.microsoft.com/office/drawing/2014/main" id="{97BCCA17-4594-4CE6-9C47-24C88AB1F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4" y="1968"/>
              <a:ext cx="96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的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导数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.  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B2734AA-B978-4979-95B2-6463844A8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825" y="3140075"/>
            <a:ext cx="1092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记作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  <p:bldP spid="10245" grpId="0" build="p"/>
      <p:bldP spid="10254" grpId="0"/>
      <p:bldP spid="10263" grpId="0"/>
      <p:bldP spid="10270" grpId="0" build="p"/>
      <p:bldP spid="10271" grpId="0" build="p" advAuto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486150F1-5832-4036-BD26-9A674701A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44525"/>
            <a:ext cx="3422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运动质点的位置函数</a:t>
            </a:r>
          </a:p>
        </p:txBody>
      </p:sp>
      <p:graphicFrame>
        <p:nvGraphicFramePr>
          <p:cNvPr id="15363" name="Object 3">
            <a:extLst>
              <a:ext uri="{FF2B5EF4-FFF2-40B4-BE49-F238E27FC236}">
                <a16:creationId xmlns:a16="http://schemas.microsoft.com/office/drawing/2014/main" id="{A8B0A830-F294-49CF-9A94-C9F21BA480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10013" y="720725"/>
          <a:ext cx="11953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19084" imgH="380897" progId="Equation.3">
                  <p:embed/>
                </p:oleObj>
              </mc:Choice>
              <mc:Fallback>
                <p:oleObj r:id="rId2" imgW="1219084" imgH="380897" progId="Equation.3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A8B0A830-F294-49CF-9A94-C9F21BA48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720725"/>
                        <a:ext cx="1195387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Oval 4">
            <a:extLst>
              <a:ext uri="{FF2B5EF4-FFF2-40B4-BE49-F238E27FC236}">
                <a16:creationId xmlns:a16="http://schemas.microsoft.com/office/drawing/2014/main" id="{50B025B3-E757-463B-B765-AC8D09279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377950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697B66CC-3B3D-4E5E-85FF-75593022D5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6400" y="1409700"/>
            <a:ext cx="2690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366" name="Object 6">
            <a:extLst>
              <a:ext uri="{FF2B5EF4-FFF2-40B4-BE49-F238E27FC236}">
                <a16:creationId xmlns:a16="http://schemas.microsoft.com/office/drawing/2014/main" id="{997B99C5-DB5B-4B58-9306-02A03A1DDC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0238" y="1219200"/>
          <a:ext cx="2873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6628" imgH="95224" progId="Equation.3">
                  <p:embed/>
                </p:oleObj>
              </mc:Choice>
              <mc:Fallback>
                <p:oleObj r:id="rId4" imgW="66628" imgH="95224" progId="Equation.3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997B99C5-DB5B-4B58-9306-02A03A1DDC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0238" y="1219200"/>
                        <a:ext cx="2873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7">
            <a:extLst>
              <a:ext uri="{FF2B5EF4-FFF2-40B4-BE49-F238E27FC236}">
                <a16:creationId xmlns:a16="http://schemas.microsoft.com/office/drawing/2014/main" id="{B0D45873-15B0-43A9-A456-B3DEEC72FE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8638" y="1476375"/>
          <a:ext cx="258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76345" imgH="95224" progId="Equation.3">
                  <p:embed/>
                </p:oleObj>
              </mc:Choice>
              <mc:Fallback>
                <p:oleObj r:id="rId6" imgW="76345" imgH="95224" progId="Equation.3">
                  <p:embed/>
                  <p:pic>
                    <p:nvPicPr>
                      <p:cNvPr id="15367" name="Object 7">
                        <a:extLst>
                          <a:ext uri="{FF2B5EF4-FFF2-40B4-BE49-F238E27FC236}">
                            <a16:creationId xmlns:a16="http://schemas.microsoft.com/office/drawing/2014/main" id="{B0D45873-15B0-43A9-A456-B3DEEC72FE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8638" y="1476375"/>
                        <a:ext cx="258762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Line 8">
            <a:extLst>
              <a:ext uri="{FF2B5EF4-FFF2-40B4-BE49-F238E27FC236}">
                <a16:creationId xmlns:a16="http://schemas.microsoft.com/office/drawing/2014/main" id="{CFF2CEDF-54AB-4826-B03F-69911DF93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7625" y="1412875"/>
            <a:ext cx="135255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369" name="Group 10">
            <a:extLst>
              <a:ext uri="{FF2B5EF4-FFF2-40B4-BE49-F238E27FC236}">
                <a16:creationId xmlns:a16="http://schemas.microsoft.com/office/drawing/2014/main" id="{8DF71D3C-F0E6-457E-9C38-5669B0D2CF35}"/>
              </a:ext>
            </a:extLst>
          </p:cNvPr>
          <p:cNvGrpSpPr>
            <a:grpSpLocks/>
          </p:cNvGrpSpPr>
          <p:nvPr/>
        </p:nvGrpSpPr>
        <p:grpSpPr bwMode="auto">
          <a:xfrm>
            <a:off x="6018213" y="952500"/>
            <a:ext cx="762000" cy="469900"/>
            <a:chOff x="3297" y="1556"/>
            <a:chExt cx="512" cy="316"/>
          </a:xfrm>
        </p:grpSpPr>
        <p:graphicFrame>
          <p:nvGraphicFramePr>
            <p:cNvPr id="15419" name="Object 11">
              <a:extLst>
                <a:ext uri="{FF2B5EF4-FFF2-40B4-BE49-F238E27FC236}">
                  <a16:creationId xmlns:a16="http://schemas.microsoft.com/office/drawing/2014/main" id="{6B9DC4A0-E4D2-43E7-9F26-2EE45B06A5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97" y="1556"/>
            <a:ext cx="51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342857" imgH="190449" progId="Equation.3">
                    <p:embed/>
                  </p:oleObj>
                </mc:Choice>
                <mc:Fallback>
                  <p:oleObj r:id="rId8" imgW="342857" imgH="190449" progId="Equation.3">
                    <p:embed/>
                    <p:pic>
                      <p:nvPicPr>
                        <p:cNvPr id="15419" name="Object 11">
                          <a:extLst>
                            <a:ext uri="{FF2B5EF4-FFF2-40B4-BE49-F238E27FC236}">
                              <a16:creationId xmlns:a16="http://schemas.microsoft.com/office/drawing/2014/main" id="{6B9DC4A0-E4D2-43E7-9F26-2EE45B06A5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7" y="1556"/>
                          <a:ext cx="51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20" name="Oval 12">
              <a:extLst>
                <a:ext uri="{FF2B5EF4-FFF2-40B4-BE49-F238E27FC236}">
                  <a16:creationId xmlns:a16="http://schemas.microsoft.com/office/drawing/2014/main" id="{B1A66982-98D8-41DE-A253-42F41ACAD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3" y="1843"/>
              <a:ext cx="29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</p:grpSp>
      <p:grpSp>
        <p:nvGrpSpPr>
          <p:cNvPr id="15370" name="Group 13">
            <a:extLst>
              <a:ext uri="{FF2B5EF4-FFF2-40B4-BE49-F238E27FC236}">
                <a16:creationId xmlns:a16="http://schemas.microsoft.com/office/drawing/2014/main" id="{66933DE9-71C3-47B2-B3D0-56DF1D4296DB}"/>
              </a:ext>
            </a:extLst>
          </p:cNvPr>
          <p:cNvGrpSpPr>
            <a:grpSpLocks/>
          </p:cNvGrpSpPr>
          <p:nvPr/>
        </p:nvGrpSpPr>
        <p:grpSpPr bwMode="auto">
          <a:xfrm>
            <a:off x="7369175" y="1006475"/>
            <a:ext cx="625475" cy="415925"/>
            <a:chOff x="4207" y="1593"/>
            <a:chExt cx="421" cy="279"/>
          </a:xfrm>
        </p:grpSpPr>
        <p:graphicFrame>
          <p:nvGraphicFramePr>
            <p:cNvPr id="15417" name="Object 14">
              <a:extLst>
                <a:ext uri="{FF2B5EF4-FFF2-40B4-BE49-F238E27FC236}">
                  <a16:creationId xmlns:a16="http://schemas.microsoft.com/office/drawing/2014/main" id="{D0617F3A-9544-4AB3-B323-D56E8A175F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07" y="1593"/>
            <a:ext cx="421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266859" imgH="152567" progId="Equation.3">
                    <p:embed/>
                  </p:oleObj>
                </mc:Choice>
                <mc:Fallback>
                  <p:oleObj r:id="rId10" imgW="266859" imgH="152567" progId="Equation.3">
                    <p:embed/>
                    <p:pic>
                      <p:nvPicPr>
                        <p:cNvPr id="15417" name="Object 14">
                          <a:extLst>
                            <a:ext uri="{FF2B5EF4-FFF2-40B4-BE49-F238E27FC236}">
                              <a16:creationId xmlns:a16="http://schemas.microsoft.com/office/drawing/2014/main" id="{D0617F3A-9544-4AB3-B323-D56E8A175F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7" y="1593"/>
                          <a:ext cx="421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8" name="Oval 15">
              <a:extLst>
                <a:ext uri="{FF2B5EF4-FFF2-40B4-BE49-F238E27FC236}">
                  <a16:creationId xmlns:a16="http://schemas.microsoft.com/office/drawing/2014/main" id="{09AA32E4-FFB1-4606-B2A7-83E809651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" y="1843"/>
              <a:ext cx="29" cy="2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</p:grpSp>
      <p:grpSp>
        <p:nvGrpSpPr>
          <p:cNvPr id="11281" name="Group 17">
            <a:extLst>
              <a:ext uri="{FF2B5EF4-FFF2-40B4-BE49-F238E27FC236}">
                <a16:creationId xmlns:a16="http://schemas.microsoft.com/office/drawing/2014/main" id="{B6D4EB93-7772-47B8-9A66-1B933C913F6B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216025"/>
            <a:ext cx="4038600" cy="571500"/>
            <a:chOff x="226" y="593"/>
            <a:chExt cx="2544" cy="360"/>
          </a:xfrm>
        </p:grpSpPr>
        <p:sp>
          <p:nvSpPr>
            <p:cNvPr id="15415" name="Text Box 18">
              <a:extLst>
                <a:ext uri="{FF2B5EF4-FFF2-40B4-BE49-F238E27FC236}">
                  <a16:creationId xmlns:a16="http://schemas.microsoft.com/office/drawing/2014/main" id="{DCDFBA7A-51F7-4262-A84A-2CB614AF0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" y="621"/>
              <a:ext cx="25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    时刻的瞬时速度</a:t>
              </a:r>
            </a:p>
          </p:txBody>
        </p:sp>
        <p:graphicFrame>
          <p:nvGraphicFramePr>
            <p:cNvPr id="15416" name="Object 19">
              <a:extLst>
                <a:ext uri="{FF2B5EF4-FFF2-40B4-BE49-F238E27FC236}">
                  <a16:creationId xmlns:a16="http://schemas.microsoft.com/office/drawing/2014/main" id="{E5027A53-C951-46D8-A4A1-9B4BDC2CE4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" y="593"/>
            <a:ext cx="22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95084" imgH="190449" progId="Equation.3">
                    <p:embed/>
                  </p:oleObj>
                </mc:Choice>
                <mc:Fallback>
                  <p:oleObj r:id="rId12" imgW="95084" imgH="190449" progId="Equation.3">
                    <p:embed/>
                    <p:pic>
                      <p:nvPicPr>
                        <p:cNvPr id="15416" name="Object 19">
                          <a:extLst>
                            <a:ext uri="{FF2B5EF4-FFF2-40B4-BE49-F238E27FC236}">
                              <a16:creationId xmlns:a16="http://schemas.microsoft.com/office/drawing/2014/main" id="{E5027A53-C951-46D8-A4A1-9B4BDC2CE4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593"/>
                          <a:ext cx="22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84" name="Group 20">
            <a:extLst>
              <a:ext uri="{FF2B5EF4-FFF2-40B4-BE49-F238E27FC236}">
                <a16:creationId xmlns:a16="http://schemas.microsoft.com/office/drawing/2014/main" id="{A602B12F-E164-4EBA-A5DE-E2474E91506A}"/>
              </a:ext>
            </a:extLst>
          </p:cNvPr>
          <p:cNvGrpSpPr>
            <a:grpSpLocks/>
          </p:cNvGrpSpPr>
          <p:nvPr/>
        </p:nvGrpSpPr>
        <p:grpSpPr bwMode="auto">
          <a:xfrm>
            <a:off x="1082675" y="1892300"/>
            <a:ext cx="3236913" cy="1114425"/>
            <a:chOff x="682" y="1034"/>
            <a:chExt cx="2039" cy="702"/>
          </a:xfrm>
        </p:grpSpPr>
        <p:graphicFrame>
          <p:nvGraphicFramePr>
            <p:cNvPr id="15412" name="Object 21">
              <a:extLst>
                <a:ext uri="{FF2B5EF4-FFF2-40B4-BE49-F238E27FC236}">
                  <a16:creationId xmlns:a16="http://schemas.microsoft.com/office/drawing/2014/main" id="{C506A249-4297-4FE1-9A83-75A566A87C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2" y="1056"/>
            <a:ext cx="2039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1333601" imgH="400011" progId="Equation.3">
                    <p:embed/>
                  </p:oleObj>
                </mc:Choice>
                <mc:Fallback>
                  <p:oleObj r:id="rId14" imgW="1333601" imgH="400011" progId="Equation.3">
                    <p:embed/>
                    <p:pic>
                      <p:nvPicPr>
                        <p:cNvPr id="15412" name="Object 21">
                          <a:extLst>
                            <a:ext uri="{FF2B5EF4-FFF2-40B4-BE49-F238E27FC236}">
                              <a16:creationId xmlns:a16="http://schemas.microsoft.com/office/drawing/2014/main" id="{C506A249-4297-4FE1-9A83-75A566A87C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2" y="1056"/>
                          <a:ext cx="2039" cy="6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3" name="Object 22">
              <a:extLst>
                <a:ext uri="{FF2B5EF4-FFF2-40B4-BE49-F238E27FC236}">
                  <a16:creationId xmlns:a16="http://schemas.microsoft.com/office/drawing/2014/main" id="{2ADF0785-7816-473D-BDDF-8C835045AC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8" y="1034"/>
            <a:ext cx="119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762058" imgH="190449" progId="Equation.3">
                    <p:embed/>
                  </p:oleObj>
                </mc:Choice>
                <mc:Fallback>
                  <p:oleObj r:id="rId16" imgW="762058" imgH="190449" progId="Equation.3">
                    <p:embed/>
                    <p:pic>
                      <p:nvPicPr>
                        <p:cNvPr id="15413" name="Object 22">
                          <a:extLst>
                            <a:ext uri="{FF2B5EF4-FFF2-40B4-BE49-F238E27FC236}">
                              <a16:creationId xmlns:a16="http://schemas.microsoft.com/office/drawing/2014/main" id="{2ADF0785-7816-473D-BDDF-8C835045AC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034"/>
                          <a:ext cx="119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4" name="Object 23">
              <a:extLst>
                <a:ext uri="{FF2B5EF4-FFF2-40B4-BE49-F238E27FC236}">
                  <a16:creationId xmlns:a16="http://schemas.microsoft.com/office/drawing/2014/main" id="{83F1BB34-4944-4117-88F7-5FB1AF5603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49" y="1344"/>
            <a:ext cx="49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276229" imgH="190449" progId="Equation.3">
                    <p:embed/>
                  </p:oleObj>
                </mc:Choice>
                <mc:Fallback>
                  <p:oleObj r:id="rId18" imgW="276229" imgH="190449" progId="Equation.3">
                    <p:embed/>
                    <p:pic>
                      <p:nvPicPr>
                        <p:cNvPr id="15414" name="Object 23">
                          <a:extLst>
                            <a:ext uri="{FF2B5EF4-FFF2-40B4-BE49-F238E27FC236}">
                              <a16:creationId xmlns:a16="http://schemas.microsoft.com/office/drawing/2014/main" id="{83F1BB34-4944-4117-88F7-5FB1AF5603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9" y="1344"/>
                          <a:ext cx="49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88" name="Text Box 24">
            <a:extLst>
              <a:ext uri="{FF2B5EF4-FFF2-40B4-BE49-F238E27FC236}">
                <a16:creationId xmlns:a16="http://schemas.microsoft.com/office/drawing/2014/main" id="{E9E73D21-3E30-4F41-BCC8-3BC3DF1DA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18928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曲线</a:t>
            </a:r>
          </a:p>
        </p:txBody>
      </p:sp>
      <p:graphicFrame>
        <p:nvGraphicFramePr>
          <p:cNvPr id="11289" name="Object 25">
            <a:extLst>
              <a:ext uri="{FF2B5EF4-FFF2-40B4-BE49-F238E27FC236}">
                <a16:creationId xmlns:a16="http://schemas.microsoft.com/office/drawing/2014/main" id="{2EE33575-02DF-4A2E-A815-9FBED7C724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3038" y="3259138"/>
          <a:ext cx="1803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876342" imgH="380897" progId="Equation.3">
                  <p:embed/>
                </p:oleObj>
              </mc:Choice>
              <mc:Fallback>
                <p:oleObj r:id="rId20" imgW="1876342" imgH="380897" progId="Equation.3">
                  <p:embed/>
                  <p:pic>
                    <p:nvPicPr>
                      <p:cNvPr id="11289" name="Object 25">
                        <a:extLst>
                          <a:ext uri="{FF2B5EF4-FFF2-40B4-BE49-F238E27FC236}">
                            <a16:creationId xmlns:a16="http://schemas.microsoft.com/office/drawing/2014/main" id="{2EE33575-02DF-4A2E-A815-9FBED7C724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3259138"/>
                        <a:ext cx="1803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0" name="Text Box 26">
            <a:extLst>
              <a:ext uri="{FF2B5EF4-FFF2-40B4-BE49-F238E27FC236}">
                <a16:creationId xmlns:a16="http://schemas.microsoft.com/office/drawing/2014/main" id="{C67125DD-7914-49FC-9D40-4A8A75905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513" y="3203575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点处的切线斜率</a:t>
            </a:r>
          </a:p>
        </p:txBody>
      </p:sp>
      <p:grpSp>
        <p:nvGrpSpPr>
          <p:cNvPr id="11291" name="Group 27">
            <a:extLst>
              <a:ext uri="{FF2B5EF4-FFF2-40B4-BE49-F238E27FC236}">
                <a16:creationId xmlns:a16="http://schemas.microsoft.com/office/drawing/2014/main" id="{429DB197-155C-4FDA-BEC1-919A7AA1158E}"/>
              </a:ext>
            </a:extLst>
          </p:cNvPr>
          <p:cNvGrpSpPr>
            <a:grpSpLocks/>
          </p:cNvGrpSpPr>
          <p:nvPr/>
        </p:nvGrpSpPr>
        <p:grpSpPr bwMode="auto">
          <a:xfrm>
            <a:off x="5795963" y="3857625"/>
            <a:ext cx="2713037" cy="2235200"/>
            <a:chOff x="3936" y="1864"/>
            <a:chExt cx="1709" cy="1408"/>
          </a:xfrm>
        </p:grpSpPr>
        <p:grpSp>
          <p:nvGrpSpPr>
            <p:cNvPr id="15385" name="Group 28">
              <a:extLst>
                <a:ext uri="{FF2B5EF4-FFF2-40B4-BE49-F238E27FC236}">
                  <a16:creationId xmlns:a16="http://schemas.microsoft.com/office/drawing/2014/main" id="{06B2AB0D-BBD1-4A32-98BD-6DBE80911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864"/>
              <a:ext cx="1615" cy="1314"/>
              <a:chOff x="3735" y="80"/>
              <a:chExt cx="1726" cy="1404"/>
            </a:xfrm>
          </p:grpSpPr>
          <p:sp>
            <p:nvSpPr>
              <p:cNvPr id="15404" name="Line 29">
                <a:extLst>
                  <a:ext uri="{FF2B5EF4-FFF2-40B4-BE49-F238E27FC236}">
                    <a16:creationId xmlns:a16="http://schemas.microsoft.com/office/drawing/2014/main" id="{DFCB99D1-82F4-4C52-B2F9-DAC9E5315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1269"/>
                <a:ext cx="16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5" name="Line 30">
                <a:extLst>
                  <a:ext uri="{FF2B5EF4-FFF2-40B4-BE49-F238E27FC236}">
                    <a16:creationId xmlns:a16="http://schemas.microsoft.com/office/drawing/2014/main" id="{A5A47503-5631-4D09-A3BC-91370951F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41" y="144"/>
                <a:ext cx="0" cy="13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6" name="Freeform 31">
                <a:extLst>
                  <a:ext uri="{FF2B5EF4-FFF2-40B4-BE49-F238E27FC236}">
                    <a16:creationId xmlns:a16="http://schemas.microsoft.com/office/drawing/2014/main" id="{AC9807DF-0216-41B1-A2B8-52B49D55B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3" y="269"/>
                <a:ext cx="936" cy="813"/>
              </a:xfrm>
              <a:custGeom>
                <a:avLst/>
                <a:gdLst>
                  <a:gd name="T0" fmla="*/ 0 w 720"/>
                  <a:gd name="T1" fmla="*/ 1059 h 624"/>
                  <a:gd name="T2" fmla="*/ 486 w 720"/>
                  <a:gd name="T3" fmla="*/ 977 h 624"/>
                  <a:gd name="T4" fmla="*/ 892 w 720"/>
                  <a:gd name="T5" fmla="*/ 651 h 624"/>
                  <a:gd name="T6" fmla="*/ 1217 w 720"/>
                  <a:gd name="T7" fmla="*/ 0 h 6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0" h="624">
                    <a:moveTo>
                      <a:pt x="0" y="624"/>
                    </a:moveTo>
                    <a:cubicBezTo>
                      <a:pt x="100" y="620"/>
                      <a:pt x="200" y="616"/>
                      <a:pt x="288" y="576"/>
                    </a:cubicBezTo>
                    <a:cubicBezTo>
                      <a:pt x="376" y="536"/>
                      <a:pt x="456" y="480"/>
                      <a:pt x="528" y="384"/>
                    </a:cubicBezTo>
                    <a:cubicBezTo>
                      <a:pt x="600" y="288"/>
                      <a:pt x="688" y="64"/>
                      <a:pt x="720" y="0"/>
                    </a:cubicBezTo>
                  </a:path>
                </a:pathLst>
              </a:custGeom>
              <a:noFill/>
              <a:ln w="19050">
                <a:solidFill>
                  <a:srgbClr val="99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5407" name="Object 32">
                <a:extLst>
                  <a:ext uri="{FF2B5EF4-FFF2-40B4-BE49-F238E27FC236}">
                    <a16:creationId xmlns:a16="http://schemas.microsoft.com/office/drawing/2014/main" id="{DF00BDFC-8CB2-4EA7-9BC0-B496E4E094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80" y="1296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2" imgW="76345" imgH="95224" progId="Equation.3">
                      <p:embed/>
                    </p:oleObj>
                  </mc:Choice>
                  <mc:Fallback>
                    <p:oleObj r:id="rId22" imgW="76345" imgH="95224" progId="Equation.3">
                      <p:embed/>
                      <p:pic>
                        <p:nvPicPr>
                          <p:cNvPr id="15407" name="Object 32">
                            <a:extLst>
                              <a:ext uri="{FF2B5EF4-FFF2-40B4-BE49-F238E27FC236}">
                                <a16:creationId xmlns:a16="http://schemas.microsoft.com/office/drawing/2014/main" id="{DF00BDFC-8CB2-4EA7-9BC0-B496E4E0949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1296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08" name="Object 33">
                <a:extLst>
                  <a:ext uri="{FF2B5EF4-FFF2-40B4-BE49-F238E27FC236}">
                    <a16:creationId xmlns:a16="http://schemas.microsoft.com/office/drawing/2014/main" id="{6F46E25E-2C33-4EF5-BA39-5CEF4AF7E4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5" y="80"/>
              <a:ext cx="188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4" imgW="95084" imgH="114339" progId="Equation.3">
                      <p:embed/>
                    </p:oleObj>
                  </mc:Choice>
                  <mc:Fallback>
                    <p:oleObj r:id="rId24" imgW="95084" imgH="114339" progId="Equation.3">
                      <p:embed/>
                      <p:pic>
                        <p:nvPicPr>
                          <p:cNvPr id="15408" name="Object 33">
                            <a:extLst>
                              <a:ext uri="{FF2B5EF4-FFF2-40B4-BE49-F238E27FC236}">
                                <a16:creationId xmlns:a16="http://schemas.microsoft.com/office/drawing/2014/main" id="{6F46E25E-2C33-4EF5-BA39-5CEF4AF7E42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35" y="80"/>
                            <a:ext cx="188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09" name="Object 34">
                <a:extLst>
                  <a:ext uri="{FF2B5EF4-FFF2-40B4-BE49-F238E27FC236}">
                    <a16:creationId xmlns:a16="http://schemas.microsoft.com/office/drawing/2014/main" id="{991820C3-64A9-4746-8AB8-E4853F369C1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67" y="1296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6" imgW="76345" imgH="95224" progId="Equation.3">
                      <p:embed/>
                    </p:oleObj>
                  </mc:Choice>
                  <mc:Fallback>
                    <p:oleObj r:id="rId26" imgW="76345" imgH="95224" progId="Equation.3">
                      <p:embed/>
                      <p:pic>
                        <p:nvPicPr>
                          <p:cNvPr id="15409" name="Object 34">
                            <a:extLst>
                              <a:ext uri="{FF2B5EF4-FFF2-40B4-BE49-F238E27FC236}">
                                <a16:creationId xmlns:a16="http://schemas.microsoft.com/office/drawing/2014/main" id="{991820C3-64A9-4746-8AB8-E4853F369C1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67" y="1296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10" name="Object 35">
                <a:extLst>
                  <a:ext uri="{FF2B5EF4-FFF2-40B4-BE49-F238E27FC236}">
                    <a16:creationId xmlns:a16="http://schemas.microsoft.com/office/drawing/2014/main" id="{2CF2C86E-B508-4AEA-993D-CA931CF3232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2" y="198"/>
              <a:ext cx="80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8" imgW="580913" imgH="152567" progId="Equation.3">
                      <p:embed/>
                    </p:oleObj>
                  </mc:Choice>
                  <mc:Fallback>
                    <p:oleObj r:id="rId28" imgW="580913" imgH="152567" progId="Equation.3">
                      <p:embed/>
                      <p:pic>
                        <p:nvPicPr>
                          <p:cNvPr id="15410" name="Object 35">
                            <a:extLst>
                              <a:ext uri="{FF2B5EF4-FFF2-40B4-BE49-F238E27FC236}">
                                <a16:creationId xmlns:a16="http://schemas.microsoft.com/office/drawing/2014/main" id="{2CF2C86E-B508-4AEA-993D-CA931CF3232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2" y="198"/>
                            <a:ext cx="804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11" name="Object 36">
                <a:extLst>
                  <a:ext uri="{FF2B5EF4-FFF2-40B4-BE49-F238E27FC236}">
                    <a16:creationId xmlns:a16="http://schemas.microsoft.com/office/drawing/2014/main" id="{AD6CD5A6-684D-4E57-B13E-DC32BAAD519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1" y="840"/>
              <a:ext cx="203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0" imgW="104800" imgH="133453" progId="Equation.3">
                      <p:embed/>
                    </p:oleObj>
                  </mc:Choice>
                  <mc:Fallback>
                    <p:oleObj r:id="rId30" imgW="104800" imgH="133453" progId="Equation.3">
                      <p:embed/>
                      <p:pic>
                        <p:nvPicPr>
                          <p:cNvPr id="15411" name="Object 36">
                            <a:extLst>
                              <a:ext uri="{FF2B5EF4-FFF2-40B4-BE49-F238E27FC236}">
                                <a16:creationId xmlns:a16="http://schemas.microsoft.com/office/drawing/2014/main" id="{AD6CD5A6-684D-4E57-B13E-DC32BAAD51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1" y="840"/>
                            <a:ext cx="203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86" name="Group 37">
              <a:extLst>
                <a:ext uri="{FF2B5EF4-FFF2-40B4-BE49-F238E27FC236}">
                  <a16:creationId xmlns:a16="http://schemas.microsoft.com/office/drawing/2014/main" id="{9ED26F30-F71C-4FF3-9AE0-DCDEB5121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8" y="2912"/>
              <a:ext cx="190" cy="360"/>
              <a:chOff x="4111" y="1200"/>
              <a:chExt cx="203" cy="384"/>
            </a:xfrm>
          </p:grpSpPr>
          <p:graphicFrame>
            <p:nvGraphicFramePr>
              <p:cNvPr id="15401" name="Object 38">
                <a:extLst>
                  <a:ext uri="{FF2B5EF4-FFF2-40B4-BE49-F238E27FC236}">
                    <a16:creationId xmlns:a16="http://schemas.microsoft.com/office/drawing/2014/main" id="{79BB6733-95C5-44C7-8A28-1D656473A8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1" y="1396"/>
              <a:ext cx="203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2" imgW="104800" imgH="95224" progId="Equation.3">
                      <p:embed/>
                    </p:oleObj>
                  </mc:Choice>
                  <mc:Fallback>
                    <p:oleObj r:id="rId32" imgW="104800" imgH="95224" progId="Equation.3">
                      <p:embed/>
                      <p:pic>
                        <p:nvPicPr>
                          <p:cNvPr id="15401" name="Object 38">
                            <a:extLst>
                              <a:ext uri="{FF2B5EF4-FFF2-40B4-BE49-F238E27FC236}">
                                <a16:creationId xmlns:a16="http://schemas.microsoft.com/office/drawing/2014/main" id="{79BB6733-95C5-44C7-8A28-1D656473A8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1" y="1396"/>
                            <a:ext cx="203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02" name="Freeform 39">
                <a:extLst>
                  <a:ext uri="{FF2B5EF4-FFF2-40B4-BE49-F238E27FC236}">
                    <a16:creationId xmlns:a16="http://schemas.microsoft.com/office/drawing/2014/main" id="{66910838-A9AE-4D0E-B6F3-0F8A6CAC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200"/>
                <a:ext cx="23" cy="61"/>
              </a:xfrm>
              <a:custGeom>
                <a:avLst/>
                <a:gdLst>
                  <a:gd name="T0" fmla="*/ 0 w 1"/>
                  <a:gd name="T1" fmla="*/ 0 h 48"/>
                  <a:gd name="T2" fmla="*/ 0 w 1"/>
                  <a:gd name="T3" fmla="*/ 78 h 4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48">
                    <a:moveTo>
                      <a:pt x="0" y="0"/>
                    </a:moveTo>
                    <a:cubicBezTo>
                      <a:pt x="0" y="20"/>
                      <a:pt x="0" y="40"/>
                      <a:pt x="0" y="48"/>
                    </a:cubicBezTo>
                  </a:path>
                </a:pathLst>
              </a:cu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3" name="Line 40">
                <a:extLst>
                  <a:ext uri="{FF2B5EF4-FFF2-40B4-BE49-F238E27FC236}">
                    <a16:creationId xmlns:a16="http://schemas.microsoft.com/office/drawing/2014/main" id="{2E6369EF-D5FC-4D6A-8026-0E22F4FAC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6" y="124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387" name="Group 41">
              <a:extLst>
                <a:ext uri="{FF2B5EF4-FFF2-40B4-BE49-F238E27FC236}">
                  <a16:creationId xmlns:a16="http://schemas.microsoft.com/office/drawing/2014/main" id="{569BCBF6-3FB2-4E94-B416-E59CEF3D2C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3" y="2026"/>
              <a:ext cx="830" cy="937"/>
              <a:chOff x="4437" y="253"/>
              <a:chExt cx="888" cy="1001"/>
            </a:xfrm>
          </p:grpSpPr>
          <p:sp>
            <p:nvSpPr>
              <p:cNvPr id="15399" name="Line 42">
                <a:extLst>
                  <a:ext uri="{FF2B5EF4-FFF2-40B4-BE49-F238E27FC236}">
                    <a16:creationId xmlns:a16="http://schemas.microsoft.com/office/drawing/2014/main" id="{BBEABFAF-4BCC-4702-B335-80C2F3554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37" y="253"/>
                <a:ext cx="873" cy="10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5400" name="Object 43">
                <a:extLst>
                  <a:ext uri="{FF2B5EF4-FFF2-40B4-BE49-F238E27FC236}">
                    <a16:creationId xmlns:a16="http://schemas.microsoft.com/office/drawing/2014/main" id="{CE021C0A-9FAA-4621-9C2F-4498F7F57D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88" y="452"/>
              <a:ext cx="237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4" imgW="133256" imgH="114339" progId="Equation.3">
                      <p:embed/>
                    </p:oleObj>
                  </mc:Choice>
                  <mc:Fallback>
                    <p:oleObj r:id="rId34" imgW="133256" imgH="114339" progId="Equation.3">
                      <p:embed/>
                      <p:pic>
                        <p:nvPicPr>
                          <p:cNvPr id="15400" name="Object 43">
                            <a:extLst>
                              <a:ext uri="{FF2B5EF4-FFF2-40B4-BE49-F238E27FC236}">
                                <a16:creationId xmlns:a16="http://schemas.microsoft.com/office/drawing/2014/main" id="{CE021C0A-9FAA-4621-9C2F-4498F7F57D5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452"/>
                            <a:ext cx="237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88" name="Group 44">
              <a:extLst>
                <a:ext uri="{FF2B5EF4-FFF2-40B4-BE49-F238E27FC236}">
                  <a16:creationId xmlns:a16="http://schemas.microsoft.com/office/drawing/2014/main" id="{E382238A-60A3-4BD5-890F-E51340BB76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6" y="2451"/>
              <a:ext cx="1399" cy="526"/>
              <a:chOff x="4066" y="707"/>
              <a:chExt cx="1496" cy="562"/>
            </a:xfrm>
          </p:grpSpPr>
          <p:sp>
            <p:nvSpPr>
              <p:cNvPr id="15397" name="Line 45">
                <a:extLst>
                  <a:ext uri="{FF2B5EF4-FFF2-40B4-BE49-F238E27FC236}">
                    <a16:creationId xmlns:a16="http://schemas.microsoft.com/office/drawing/2014/main" id="{9D02A268-6052-4ACC-940F-A595384DF1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6" y="707"/>
                <a:ext cx="1311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5398" name="Object 46">
                <a:extLst>
                  <a:ext uri="{FF2B5EF4-FFF2-40B4-BE49-F238E27FC236}">
                    <a16:creationId xmlns:a16="http://schemas.microsoft.com/office/drawing/2014/main" id="{CE6B208C-751E-4902-AE0D-E8E3013EAE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9" y="713"/>
              <a:ext cx="203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6" imgW="104800" imgH="104608" progId="Equation.3">
                      <p:embed/>
                    </p:oleObj>
                  </mc:Choice>
                  <mc:Fallback>
                    <p:oleObj r:id="rId36" imgW="104800" imgH="104608" progId="Equation.3">
                      <p:embed/>
                      <p:pic>
                        <p:nvPicPr>
                          <p:cNvPr id="15398" name="Object 46">
                            <a:extLst>
                              <a:ext uri="{FF2B5EF4-FFF2-40B4-BE49-F238E27FC236}">
                                <a16:creationId xmlns:a16="http://schemas.microsoft.com/office/drawing/2014/main" id="{CE6B208C-751E-4902-AE0D-E8E3013EAEF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59" y="713"/>
                            <a:ext cx="203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89" name="Group 47">
              <a:extLst>
                <a:ext uri="{FF2B5EF4-FFF2-40B4-BE49-F238E27FC236}">
                  <a16:creationId xmlns:a16="http://schemas.microsoft.com/office/drawing/2014/main" id="{DFAB9755-DE34-40AD-AEBB-0045C17D9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5" y="2550"/>
              <a:ext cx="299" cy="651"/>
              <a:chOff x="4461" y="813"/>
              <a:chExt cx="320" cy="695"/>
            </a:xfrm>
          </p:grpSpPr>
          <p:sp>
            <p:nvSpPr>
              <p:cNvPr id="15394" name="Line 48">
                <a:extLst>
                  <a:ext uri="{FF2B5EF4-FFF2-40B4-BE49-F238E27FC236}">
                    <a16:creationId xmlns:a16="http://schemas.microsoft.com/office/drawing/2014/main" id="{EC2AE668-7A43-4D77-9794-648FF6A703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8" y="1019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5395" name="Object 49">
                <a:extLst>
                  <a:ext uri="{FF2B5EF4-FFF2-40B4-BE49-F238E27FC236}">
                    <a16:creationId xmlns:a16="http://schemas.microsoft.com/office/drawing/2014/main" id="{D70A19F1-8D8B-472A-8EDB-7CF3B94080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0" y="1200"/>
              <a:ext cx="221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8" imgW="114170" imgH="190449" progId="Equation.3">
                      <p:embed/>
                    </p:oleObj>
                  </mc:Choice>
                  <mc:Fallback>
                    <p:oleObj r:id="rId38" imgW="114170" imgH="190449" progId="Equation.3">
                      <p:embed/>
                      <p:pic>
                        <p:nvPicPr>
                          <p:cNvPr id="15395" name="Object 49">
                            <a:extLst>
                              <a:ext uri="{FF2B5EF4-FFF2-40B4-BE49-F238E27FC236}">
                                <a16:creationId xmlns:a16="http://schemas.microsoft.com/office/drawing/2014/main" id="{D70A19F1-8D8B-472A-8EDB-7CF3B940808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200"/>
                            <a:ext cx="221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96" name="Object 50">
                <a:extLst>
                  <a:ext uri="{FF2B5EF4-FFF2-40B4-BE49-F238E27FC236}">
                    <a16:creationId xmlns:a16="http://schemas.microsoft.com/office/drawing/2014/main" id="{77AFA511-1C6C-43BD-BFDB-92486610AB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1" y="813"/>
              <a:ext cx="272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40" imgW="152342" imgH="104608" progId="Equation.3">
                      <p:embed/>
                    </p:oleObj>
                  </mc:Choice>
                  <mc:Fallback>
                    <p:oleObj r:id="rId40" imgW="152342" imgH="104608" progId="Equation.3">
                      <p:embed/>
                      <p:pic>
                        <p:nvPicPr>
                          <p:cNvPr id="15396" name="Object 50">
                            <a:extLst>
                              <a:ext uri="{FF2B5EF4-FFF2-40B4-BE49-F238E27FC236}">
                                <a16:creationId xmlns:a16="http://schemas.microsoft.com/office/drawing/2014/main" id="{77AFA511-1C6C-43BD-BFDB-92486610AB4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1" y="813"/>
                            <a:ext cx="272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90" name="Group 51">
              <a:extLst>
                <a:ext uri="{FF2B5EF4-FFF2-40B4-BE49-F238E27FC236}">
                  <a16:creationId xmlns:a16="http://schemas.microsoft.com/office/drawing/2014/main" id="{DC13B9D2-0EDF-4BAA-82AC-7A76D7A8E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" y="2296"/>
              <a:ext cx="158" cy="862"/>
              <a:chOff x="4985" y="541"/>
              <a:chExt cx="169" cy="921"/>
            </a:xfrm>
          </p:grpSpPr>
          <p:sp>
            <p:nvSpPr>
              <p:cNvPr id="15392" name="Line 52">
                <a:extLst>
                  <a:ext uri="{FF2B5EF4-FFF2-40B4-BE49-F238E27FC236}">
                    <a16:creationId xmlns:a16="http://schemas.microsoft.com/office/drawing/2014/main" id="{FC521D2C-0DED-405E-A0F9-8C7437D3E7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4" y="541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5393" name="Object 53">
                <a:extLst>
                  <a:ext uri="{FF2B5EF4-FFF2-40B4-BE49-F238E27FC236}">
                    <a16:creationId xmlns:a16="http://schemas.microsoft.com/office/drawing/2014/main" id="{7E6D7CF4-585D-4FEA-B82C-8D92CFC3A68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85" y="1274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42" imgW="76345" imgH="95224" progId="Equation.3">
                      <p:embed/>
                    </p:oleObj>
                  </mc:Choice>
                  <mc:Fallback>
                    <p:oleObj r:id="rId42" imgW="76345" imgH="95224" progId="Equation.3">
                      <p:embed/>
                      <p:pic>
                        <p:nvPicPr>
                          <p:cNvPr id="15393" name="Object 53">
                            <a:extLst>
                              <a:ext uri="{FF2B5EF4-FFF2-40B4-BE49-F238E27FC236}">
                                <a16:creationId xmlns:a16="http://schemas.microsoft.com/office/drawing/2014/main" id="{7E6D7CF4-585D-4FEA-B82C-8D92CFC3A68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85" y="1274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391" name="Line 54">
              <a:extLst>
                <a:ext uri="{FF2B5EF4-FFF2-40B4-BE49-F238E27FC236}">
                  <a16:creationId xmlns:a16="http://schemas.microsoft.com/office/drawing/2014/main" id="{4639FB6F-590F-461A-8518-E85D1B376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4" y="2754"/>
              <a:ext cx="4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319" name="Group 55">
            <a:extLst>
              <a:ext uri="{FF2B5EF4-FFF2-40B4-BE49-F238E27FC236}">
                <a16:creationId xmlns:a16="http://schemas.microsoft.com/office/drawing/2014/main" id="{219B5591-DBE4-4DB0-8BDA-0EB553F0D6AC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705225"/>
            <a:ext cx="3967163" cy="1106488"/>
            <a:chOff x="528" y="2376"/>
            <a:chExt cx="2499" cy="697"/>
          </a:xfrm>
        </p:grpSpPr>
        <p:graphicFrame>
          <p:nvGraphicFramePr>
            <p:cNvPr id="15382" name="Object 56">
              <a:extLst>
                <a:ext uri="{FF2B5EF4-FFF2-40B4-BE49-F238E27FC236}">
                  <a16:creationId xmlns:a16="http://schemas.microsoft.com/office/drawing/2014/main" id="{324DA7A3-AA32-4C70-AE76-F74AAD72A8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8" y="2393"/>
            <a:ext cx="2499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4" imgW="1647655" imgH="400011" progId="Equation.3">
                    <p:embed/>
                  </p:oleObj>
                </mc:Choice>
                <mc:Fallback>
                  <p:oleObj r:id="rId44" imgW="1647655" imgH="400011" progId="Equation.3">
                    <p:embed/>
                    <p:pic>
                      <p:nvPicPr>
                        <p:cNvPr id="15382" name="Object 56">
                          <a:extLst>
                            <a:ext uri="{FF2B5EF4-FFF2-40B4-BE49-F238E27FC236}">
                              <a16:creationId xmlns:a16="http://schemas.microsoft.com/office/drawing/2014/main" id="{324DA7A3-AA32-4C70-AE76-F74AAD72A8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393"/>
                          <a:ext cx="2499" cy="6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3" name="Object 57">
              <a:extLst>
                <a:ext uri="{FF2B5EF4-FFF2-40B4-BE49-F238E27FC236}">
                  <a16:creationId xmlns:a16="http://schemas.microsoft.com/office/drawing/2014/main" id="{CA0F754B-EDB8-4238-A15E-4D572AA07A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4" y="2376"/>
            <a:ext cx="131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6" imgW="838055" imgH="190449" progId="Equation.3">
                    <p:embed/>
                  </p:oleObj>
                </mc:Choice>
                <mc:Fallback>
                  <p:oleObj r:id="rId46" imgW="838055" imgH="190449" progId="Equation.3">
                    <p:embed/>
                    <p:pic>
                      <p:nvPicPr>
                        <p:cNvPr id="15383" name="Object 57">
                          <a:extLst>
                            <a:ext uri="{FF2B5EF4-FFF2-40B4-BE49-F238E27FC236}">
                              <a16:creationId xmlns:a16="http://schemas.microsoft.com/office/drawing/2014/main" id="{CA0F754B-EDB8-4238-A15E-4D572AA07A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4" y="2376"/>
                          <a:ext cx="131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4" name="Object 58">
              <a:extLst>
                <a:ext uri="{FF2B5EF4-FFF2-40B4-BE49-F238E27FC236}">
                  <a16:creationId xmlns:a16="http://schemas.microsoft.com/office/drawing/2014/main" id="{AF8782AE-75E4-4948-BDC9-E3125B17D9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2688"/>
            <a:ext cx="61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8" imgW="361943" imgH="190449" progId="Equation.3">
                    <p:embed/>
                  </p:oleObj>
                </mc:Choice>
                <mc:Fallback>
                  <p:oleObj r:id="rId48" imgW="361943" imgH="190449" progId="Equation.3">
                    <p:embed/>
                    <p:pic>
                      <p:nvPicPr>
                        <p:cNvPr id="15384" name="Object 58">
                          <a:extLst>
                            <a:ext uri="{FF2B5EF4-FFF2-40B4-BE49-F238E27FC236}">
                              <a16:creationId xmlns:a16="http://schemas.microsoft.com/office/drawing/2014/main" id="{AF8782AE-75E4-4948-BDC9-E3125B17D9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688"/>
                          <a:ext cx="61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323" name="Object 59">
            <a:extLst>
              <a:ext uri="{FF2B5EF4-FFF2-40B4-BE49-F238E27FC236}">
                <a16:creationId xmlns:a16="http://schemas.microsoft.com/office/drawing/2014/main" id="{EAB5A95D-81CC-44A1-805B-9E0323DCC6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2252663"/>
          <a:ext cx="1219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0" imgW="1247887" imgH="419126" progId="Equation.DSMT4">
                  <p:embed/>
                </p:oleObj>
              </mc:Choice>
              <mc:Fallback>
                <p:oleObj r:id="rId50" imgW="1247887" imgH="419126" progId="Equation.DSMT4">
                  <p:embed/>
                  <p:pic>
                    <p:nvPicPr>
                      <p:cNvPr id="11323" name="Object 59">
                        <a:extLst>
                          <a:ext uri="{FF2B5EF4-FFF2-40B4-BE49-F238E27FC236}">
                            <a16:creationId xmlns:a16="http://schemas.microsoft.com/office/drawing/2014/main" id="{EAB5A95D-81CC-44A1-805B-9E0323DCC6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252663"/>
                        <a:ext cx="1219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24" name="Object 60">
            <a:extLst>
              <a:ext uri="{FF2B5EF4-FFF2-40B4-BE49-F238E27FC236}">
                <a16:creationId xmlns:a16="http://schemas.microsoft.com/office/drawing/2014/main" id="{262B28F7-F7AC-4FF9-AAD1-E260F1207F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0963" y="5013325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2" imgW="1333601" imgH="419126" progId="Equation.3">
                  <p:embed/>
                </p:oleObj>
              </mc:Choice>
              <mc:Fallback>
                <p:oleObj r:id="rId52" imgW="1333601" imgH="419126" progId="Equation.3">
                  <p:embed/>
                  <p:pic>
                    <p:nvPicPr>
                      <p:cNvPr id="11324" name="Object 60">
                        <a:extLst>
                          <a:ext uri="{FF2B5EF4-FFF2-40B4-BE49-F238E27FC236}">
                            <a16:creationId xmlns:a16="http://schemas.microsoft.com/office/drawing/2014/main" id="{262B28F7-F7AC-4FF9-AAD1-E260F1207F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5013325"/>
                        <a:ext cx="1295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0" name="Object 88">
            <a:extLst>
              <a:ext uri="{FF2B5EF4-FFF2-40B4-BE49-F238E27FC236}">
                <a16:creationId xmlns:a16="http://schemas.microsoft.com/office/drawing/2014/main" id="{1535B294-14EE-4A1D-9533-32574964DC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2225" y="1389063"/>
          <a:ext cx="3079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4" imgW="95084" imgH="190449" progId="Equation.DSMT4">
                  <p:embed/>
                </p:oleObj>
              </mc:Choice>
              <mc:Fallback>
                <p:oleObj r:id="rId54" imgW="95084" imgH="190449" progId="Equation.DSMT4">
                  <p:embed/>
                  <p:pic>
                    <p:nvPicPr>
                      <p:cNvPr id="15380" name="Object 88">
                        <a:extLst>
                          <a:ext uri="{FF2B5EF4-FFF2-40B4-BE49-F238E27FC236}">
                            <a16:creationId xmlns:a16="http://schemas.microsoft.com/office/drawing/2014/main" id="{1535B294-14EE-4A1D-9533-32574964DC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389063"/>
                        <a:ext cx="3079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1" name="Object 91">
            <a:extLst>
              <a:ext uri="{FF2B5EF4-FFF2-40B4-BE49-F238E27FC236}">
                <a16:creationId xmlns:a16="http://schemas.microsoft.com/office/drawing/2014/main" id="{EB44102C-1D7E-475B-AF24-BB1F140DBA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96188" y="1460500"/>
          <a:ext cx="2111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6" imgW="28456" imgH="104608" progId="Equation.DSMT4">
                  <p:embed/>
                </p:oleObj>
              </mc:Choice>
              <mc:Fallback>
                <p:oleObj r:id="rId56" imgW="28456" imgH="104608" progId="Equation.DSMT4">
                  <p:embed/>
                  <p:pic>
                    <p:nvPicPr>
                      <p:cNvPr id="15381" name="Object 91">
                        <a:extLst>
                          <a:ext uri="{FF2B5EF4-FFF2-40B4-BE49-F238E27FC236}">
                            <a16:creationId xmlns:a16="http://schemas.microsoft.com/office/drawing/2014/main" id="{EB44102C-1D7E-475B-AF24-BB1F140DBA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1460500"/>
                        <a:ext cx="211137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8" grpId="0" build="p"/>
      <p:bldP spid="11290" grpId="0" build="p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>
            <a:extLst>
              <a:ext uri="{FF2B5EF4-FFF2-40B4-BE49-F238E27FC236}">
                <a16:creationId xmlns:a16="http://schemas.microsoft.com/office/drawing/2014/main" id="{C625BA30-A8C2-46C4-A4D0-AE0EEA2D0A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603250"/>
          <a:ext cx="7651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6859" imgH="276289" progId="Equation.3">
                  <p:embed/>
                </p:oleObj>
              </mc:Choice>
              <mc:Fallback>
                <p:oleObj r:id="rId2" imgW="266859" imgH="276289" progId="Equation.3">
                  <p:embed/>
                  <p:pic>
                    <p:nvPicPr>
                      <p:cNvPr id="16386" name="Object 2">
                        <a:extLst>
                          <a:ext uri="{FF2B5EF4-FFF2-40B4-BE49-F238E27FC236}">
                            <a16:creationId xmlns:a16="http://schemas.microsoft.com/office/drawing/2014/main" id="{C625BA30-A8C2-46C4-A4D0-AE0EEA2D0A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03250"/>
                        <a:ext cx="76517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>
            <a:extLst>
              <a:ext uri="{FF2B5EF4-FFF2-40B4-BE49-F238E27FC236}">
                <a16:creationId xmlns:a16="http://schemas.microsoft.com/office/drawing/2014/main" id="{7E00F17E-5A1F-4602-919E-B634A54FEF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5300" y="476250"/>
          <a:ext cx="204787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47772" imgH="400011" progId="Equation.3">
                  <p:embed/>
                </p:oleObj>
              </mc:Choice>
              <mc:Fallback>
                <p:oleObj r:id="rId4" imgW="847772" imgH="400011" progId="Equation.3">
                  <p:embed/>
                  <p:pic>
                    <p:nvPicPr>
                      <p:cNvPr id="16387" name="Object 3">
                        <a:extLst>
                          <a:ext uri="{FF2B5EF4-FFF2-40B4-BE49-F238E27FC236}">
                            <a16:creationId xmlns:a16="http://schemas.microsoft.com/office/drawing/2014/main" id="{7E00F17E-5A1F-4602-919E-B634A54FEF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476250"/>
                        <a:ext cx="2047875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>
            <a:extLst>
              <a:ext uri="{FF2B5EF4-FFF2-40B4-BE49-F238E27FC236}">
                <a16:creationId xmlns:a16="http://schemas.microsoft.com/office/drawing/2014/main" id="{D0B29051-0DFB-426D-850E-FEC797D93A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520700"/>
          <a:ext cx="15875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647655" imgH="933476" progId="Equation.3">
                  <p:embed/>
                </p:oleObj>
              </mc:Choice>
              <mc:Fallback>
                <p:oleObj r:id="rId6" imgW="1647655" imgH="933476" progId="Equation.3">
                  <p:embed/>
                  <p:pic>
                    <p:nvPicPr>
                      <p:cNvPr id="16388" name="Object 4">
                        <a:extLst>
                          <a:ext uri="{FF2B5EF4-FFF2-40B4-BE49-F238E27FC236}">
                            <a16:creationId xmlns:a16="http://schemas.microsoft.com/office/drawing/2014/main" id="{D0B29051-0DFB-426D-850E-FEC797D93A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20700"/>
                        <a:ext cx="15875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89" name="Group 5">
            <a:extLst>
              <a:ext uri="{FF2B5EF4-FFF2-40B4-BE49-F238E27FC236}">
                <a16:creationId xmlns:a16="http://schemas.microsoft.com/office/drawing/2014/main" id="{5CDD3752-92E2-4D9F-A307-72974C005238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57200"/>
            <a:ext cx="2819400" cy="901700"/>
            <a:chOff x="3888" y="672"/>
            <a:chExt cx="1776" cy="568"/>
          </a:xfrm>
        </p:grpSpPr>
        <p:sp>
          <p:nvSpPr>
            <p:cNvPr id="16414" name="Rectangle 6">
              <a:extLst>
                <a:ext uri="{FF2B5EF4-FFF2-40B4-BE49-F238E27FC236}">
                  <a16:creationId xmlns:a16="http://schemas.microsoft.com/office/drawing/2014/main" id="{F3655536-D565-47E1-8101-BD600D2EB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672"/>
              <a:ext cx="1776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graphicFrame>
          <p:nvGraphicFramePr>
            <p:cNvPr id="16415" name="Object 7">
              <a:extLst>
                <a:ext uri="{FF2B5EF4-FFF2-40B4-BE49-F238E27FC236}">
                  <a16:creationId xmlns:a16="http://schemas.microsoft.com/office/drawing/2014/main" id="{DA8F26DF-797D-483A-A93F-218CF1E2D1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672"/>
            <a:ext cx="1684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199998" imgH="190449" progId="Equation.3">
                    <p:embed/>
                  </p:oleObj>
                </mc:Choice>
                <mc:Fallback>
                  <p:oleObj r:id="rId8" imgW="1199998" imgH="190449" progId="Equation.3">
                    <p:embed/>
                    <p:pic>
                      <p:nvPicPr>
                        <p:cNvPr id="16415" name="Object 7">
                          <a:extLst>
                            <a:ext uri="{FF2B5EF4-FFF2-40B4-BE49-F238E27FC236}">
                              <a16:creationId xmlns:a16="http://schemas.microsoft.com/office/drawing/2014/main" id="{DA8F26DF-797D-483A-A93F-218CF1E2D1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672"/>
                          <a:ext cx="1684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16" name="Object 8">
              <a:extLst>
                <a:ext uri="{FF2B5EF4-FFF2-40B4-BE49-F238E27FC236}">
                  <a16:creationId xmlns:a16="http://schemas.microsoft.com/office/drawing/2014/main" id="{6DF26214-AA32-410A-9B27-DF64D45129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912"/>
            <a:ext cx="1082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752341" imgH="190449" progId="Equation.3">
                    <p:embed/>
                  </p:oleObj>
                </mc:Choice>
                <mc:Fallback>
                  <p:oleObj r:id="rId10" imgW="752341" imgH="190449" progId="Equation.3">
                    <p:embed/>
                    <p:pic>
                      <p:nvPicPr>
                        <p:cNvPr id="16416" name="Object 8">
                          <a:extLst>
                            <a:ext uri="{FF2B5EF4-FFF2-40B4-BE49-F238E27FC236}">
                              <a16:creationId xmlns:a16="http://schemas.microsoft.com/office/drawing/2014/main" id="{6DF26214-AA32-410A-9B27-DF64D451291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912"/>
                          <a:ext cx="1082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7" name="Text Box 9">
            <a:extLst>
              <a:ext uri="{FF2B5EF4-FFF2-40B4-BE49-F238E27FC236}">
                <a16:creationId xmlns:a16="http://schemas.microsoft.com/office/drawing/2014/main" id="{54712455-022B-4C66-AAC8-110842B93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93850"/>
            <a:ext cx="4953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若上述极限不存在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就说函数</a:t>
            </a:r>
          </a:p>
        </p:txBody>
      </p:sp>
      <p:grpSp>
        <p:nvGrpSpPr>
          <p:cNvPr id="12298" name="Group 10">
            <a:extLst>
              <a:ext uri="{FF2B5EF4-FFF2-40B4-BE49-F238E27FC236}">
                <a16:creationId xmlns:a16="http://schemas.microsoft.com/office/drawing/2014/main" id="{D32F6930-CFAD-4CE5-9DD0-8AFCBC259E33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563688"/>
            <a:ext cx="2590800" cy="569912"/>
            <a:chOff x="3360" y="912"/>
            <a:chExt cx="1632" cy="359"/>
          </a:xfrm>
        </p:grpSpPr>
        <p:sp>
          <p:nvSpPr>
            <p:cNvPr id="16412" name="Text Box 11">
              <a:extLst>
                <a:ext uri="{FF2B5EF4-FFF2-40B4-BE49-F238E27FC236}">
                  <a16:creationId xmlns:a16="http://schemas.microsoft.com/office/drawing/2014/main" id="{C8AE569B-A5BC-4DCC-AE00-6D98C4A7B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931"/>
              <a:ext cx="16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     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不可导</a:t>
              </a:r>
              <a:r>
                <a:rPr lang="en-US" altLang="zh-CN" sz="2800" dirty="0">
                  <a:solidFill>
                    <a:schemeClr val="tx2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. </a:t>
              </a:r>
            </a:p>
          </p:txBody>
        </p:sp>
        <p:graphicFrame>
          <p:nvGraphicFramePr>
            <p:cNvPr id="16413" name="Object 12">
              <a:extLst>
                <a:ext uri="{FF2B5EF4-FFF2-40B4-BE49-F238E27FC236}">
                  <a16:creationId xmlns:a16="http://schemas.microsoft.com/office/drawing/2014/main" id="{75AA8FF4-9093-437C-B52E-2907EBC6B6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8" y="912"/>
            <a:ext cx="258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114170" imgH="190449" progId="Equation.3">
                    <p:embed/>
                  </p:oleObj>
                </mc:Choice>
                <mc:Fallback>
                  <p:oleObj r:id="rId12" imgW="114170" imgH="190449" progId="Equation.3">
                    <p:embed/>
                    <p:pic>
                      <p:nvPicPr>
                        <p:cNvPr id="16413" name="Object 12">
                          <a:extLst>
                            <a:ext uri="{FF2B5EF4-FFF2-40B4-BE49-F238E27FC236}">
                              <a16:creationId xmlns:a16="http://schemas.microsoft.com/office/drawing/2014/main" id="{75AA8FF4-9093-437C-B52E-2907EBC6B6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8" y="912"/>
                          <a:ext cx="258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01" name="Text Box 13">
            <a:extLst>
              <a:ext uri="{FF2B5EF4-FFF2-40B4-BE49-F238E27FC236}">
                <a16:creationId xmlns:a16="http://schemas.microsoft.com/office/drawing/2014/main" id="{1EEB5282-A0F6-4034-88FA-DC1BA5E7C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8" y="2266950"/>
            <a:ext cx="76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</a:t>
            </a:r>
          </a:p>
        </p:txBody>
      </p:sp>
      <p:graphicFrame>
        <p:nvGraphicFramePr>
          <p:cNvPr id="12302" name="Object 14">
            <a:extLst>
              <a:ext uri="{FF2B5EF4-FFF2-40B4-BE49-F238E27FC236}">
                <a16:creationId xmlns:a16="http://schemas.microsoft.com/office/drawing/2014/main" id="{4ECADBC6-0F62-4964-B67A-14C25451E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175" y="2120900"/>
          <a:ext cx="21050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190743" imgH="933476" progId="Equation.3">
                  <p:embed/>
                </p:oleObj>
              </mc:Choice>
              <mc:Fallback>
                <p:oleObj r:id="rId14" imgW="2190743" imgH="933476" progId="Equation.3">
                  <p:embed/>
                  <p:pic>
                    <p:nvPicPr>
                      <p:cNvPr id="12302" name="Object 14">
                        <a:extLst>
                          <a:ext uri="{FF2B5EF4-FFF2-40B4-BE49-F238E27FC236}">
                            <a16:creationId xmlns:a16="http://schemas.microsoft.com/office/drawing/2014/main" id="{4ECADBC6-0F62-4964-B67A-14C25451E2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2120900"/>
                        <a:ext cx="21050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3" name="Text Box 15">
            <a:extLst>
              <a:ext uri="{FF2B5EF4-FFF2-40B4-BE49-F238E27FC236}">
                <a16:creationId xmlns:a16="http://schemas.microsoft.com/office/drawing/2014/main" id="{B865BB62-2779-44B3-83A0-A94F562A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963" y="2270125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也称</a:t>
            </a:r>
          </a:p>
        </p:txBody>
      </p:sp>
      <p:graphicFrame>
        <p:nvGraphicFramePr>
          <p:cNvPr id="12304" name="Object 16">
            <a:extLst>
              <a:ext uri="{FF2B5EF4-FFF2-40B4-BE49-F238E27FC236}">
                <a16:creationId xmlns:a16="http://schemas.microsoft.com/office/drawing/2014/main" id="{0F903AA3-32B2-4662-9999-04955AC151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6800" y="233680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733255" imgH="380897" progId="Equation.3">
                  <p:embed/>
                </p:oleObj>
              </mc:Choice>
              <mc:Fallback>
                <p:oleObj r:id="rId16" imgW="733255" imgH="380897" progId="Equation.3">
                  <p:embed/>
                  <p:pic>
                    <p:nvPicPr>
                      <p:cNvPr id="12304" name="Object 16">
                        <a:extLst>
                          <a:ext uri="{FF2B5EF4-FFF2-40B4-BE49-F238E27FC236}">
                            <a16:creationId xmlns:a16="http://schemas.microsoft.com/office/drawing/2014/main" id="{0F903AA3-32B2-4662-9999-04955AC151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800" y="2336800"/>
                        <a:ext cx="736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5" name="Text Box 17">
            <a:extLst>
              <a:ext uri="{FF2B5EF4-FFF2-40B4-BE49-F238E27FC236}">
                <a16:creationId xmlns:a16="http://schemas.microsoft.com/office/drawing/2014/main" id="{91A91EA7-BCBB-4766-A3A7-02CC54C0D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270125"/>
            <a:ext cx="76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</a:p>
        </p:txBody>
      </p:sp>
      <p:graphicFrame>
        <p:nvGraphicFramePr>
          <p:cNvPr id="12306" name="Object 18">
            <a:extLst>
              <a:ext uri="{FF2B5EF4-FFF2-40B4-BE49-F238E27FC236}">
                <a16:creationId xmlns:a16="http://schemas.microsoft.com/office/drawing/2014/main" id="{7456DDAF-749B-4D4E-BD8D-2FD6CB0D56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230505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304684" imgH="419126" progId="Equation.3">
                  <p:embed/>
                </p:oleObj>
              </mc:Choice>
              <mc:Fallback>
                <p:oleObj r:id="rId18" imgW="304684" imgH="419126" progId="Equation.3">
                  <p:embed/>
                  <p:pic>
                    <p:nvPicPr>
                      <p:cNvPr id="12306" name="Object 18">
                        <a:extLst>
                          <a:ext uri="{FF2B5EF4-FFF2-40B4-BE49-F238E27FC236}">
                            <a16:creationId xmlns:a16="http://schemas.microsoft.com/office/drawing/2014/main" id="{7456DDAF-749B-4D4E-BD8D-2FD6CB0D56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305050"/>
                        <a:ext cx="34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7" name="Text Box 19">
            <a:extLst>
              <a:ext uri="{FF2B5EF4-FFF2-40B4-BE49-F238E27FC236}">
                <a16:creationId xmlns:a16="http://schemas.microsoft.com/office/drawing/2014/main" id="{19F4281F-CDE7-45F6-8062-EDEFFA3AF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78163"/>
            <a:ext cx="868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若函数在开区间</a:t>
            </a:r>
            <a:r>
              <a:rPr lang="zh-CN" altLang="en-US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内每点都可导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就称函数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 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内可导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</a:p>
        </p:txBody>
      </p:sp>
      <p:sp>
        <p:nvSpPr>
          <p:cNvPr id="12308" name="Text Box 20">
            <a:extLst>
              <a:ext uri="{FF2B5EF4-FFF2-40B4-BE49-F238E27FC236}">
                <a16:creationId xmlns:a16="http://schemas.microsoft.com/office/drawing/2014/main" id="{52C3C160-BB0C-423E-AABD-4D3DD4B1D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671888"/>
            <a:ext cx="632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此时导数值构成的新函数称为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导函数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D15F624A-5622-455A-BE1F-EEBF79768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188" y="43434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记作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2310" name="Object 22">
            <a:extLst>
              <a:ext uri="{FF2B5EF4-FFF2-40B4-BE49-F238E27FC236}">
                <a16:creationId xmlns:a16="http://schemas.microsoft.com/office/drawing/2014/main" id="{19BC00D6-EB54-432C-8843-98EC3A1C15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8" y="4389438"/>
          <a:ext cx="603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99884" imgH="152567" progId="Equation.3">
                  <p:embed/>
                </p:oleObj>
              </mc:Choice>
              <mc:Fallback>
                <p:oleObj r:id="rId20" imgW="199884" imgH="152567" progId="Equation.3">
                  <p:embed/>
                  <p:pic>
                    <p:nvPicPr>
                      <p:cNvPr id="12310" name="Object 22">
                        <a:extLst>
                          <a:ext uri="{FF2B5EF4-FFF2-40B4-BE49-F238E27FC236}">
                            <a16:creationId xmlns:a16="http://schemas.microsoft.com/office/drawing/2014/main" id="{19BC00D6-EB54-432C-8843-98EC3A1C15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4389438"/>
                        <a:ext cx="6032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1" name="Object 23">
            <a:extLst>
              <a:ext uri="{FF2B5EF4-FFF2-40B4-BE49-F238E27FC236}">
                <a16:creationId xmlns:a16="http://schemas.microsoft.com/office/drawing/2014/main" id="{8EDF591C-1C03-49CB-AD4E-76B7975D54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4389438"/>
          <a:ext cx="11096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419201" imgH="152567" progId="Equation.3">
                  <p:embed/>
                </p:oleObj>
              </mc:Choice>
              <mc:Fallback>
                <p:oleObj r:id="rId22" imgW="419201" imgH="152567" progId="Equation.3">
                  <p:embed/>
                  <p:pic>
                    <p:nvPicPr>
                      <p:cNvPr id="12311" name="Object 23">
                        <a:extLst>
                          <a:ext uri="{FF2B5EF4-FFF2-40B4-BE49-F238E27FC236}">
                            <a16:creationId xmlns:a16="http://schemas.microsoft.com/office/drawing/2014/main" id="{8EDF591C-1C03-49CB-AD4E-76B7975D5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389438"/>
                        <a:ext cx="11096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2" name="Object 24">
            <a:extLst>
              <a:ext uri="{FF2B5EF4-FFF2-40B4-BE49-F238E27FC236}">
                <a16:creationId xmlns:a16="http://schemas.microsoft.com/office/drawing/2014/main" id="{23225CBD-738C-4264-BDB7-6A88CD31B7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4191000"/>
          <a:ext cx="5969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580913" imgH="933476" progId="Equation.3">
                  <p:embed/>
                </p:oleObj>
              </mc:Choice>
              <mc:Fallback>
                <p:oleObj r:id="rId24" imgW="580913" imgH="933476" progId="Equation.3">
                  <p:embed/>
                  <p:pic>
                    <p:nvPicPr>
                      <p:cNvPr id="12312" name="Object 24">
                        <a:extLst>
                          <a:ext uri="{FF2B5EF4-FFF2-40B4-BE49-F238E27FC236}">
                            <a16:creationId xmlns:a16="http://schemas.microsoft.com/office/drawing/2014/main" id="{23225CBD-738C-4264-BDB7-6A88CD31B7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191000"/>
                        <a:ext cx="5969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3" name="Object 25">
            <a:extLst>
              <a:ext uri="{FF2B5EF4-FFF2-40B4-BE49-F238E27FC236}">
                <a16:creationId xmlns:a16="http://schemas.microsoft.com/office/drawing/2014/main" id="{70180698-7735-4587-88E4-2A4F87E75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5575" y="4178300"/>
          <a:ext cx="10652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1085828" imgH="933476" progId="Equation.3">
                  <p:embed/>
                </p:oleObj>
              </mc:Choice>
              <mc:Fallback>
                <p:oleObj r:id="rId26" imgW="1085828" imgH="933476" progId="Equation.3">
                  <p:embed/>
                  <p:pic>
                    <p:nvPicPr>
                      <p:cNvPr id="12313" name="Object 25">
                        <a:extLst>
                          <a:ext uri="{FF2B5EF4-FFF2-40B4-BE49-F238E27FC236}">
                            <a16:creationId xmlns:a16="http://schemas.microsoft.com/office/drawing/2014/main" id="{70180698-7735-4587-88E4-2A4F87E75C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4178300"/>
                        <a:ext cx="10652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4" name="Rectangle 26">
            <a:extLst>
              <a:ext uri="{FF2B5EF4-FFF2-40B4-BE49-F238E27FC236}">
                <a16:creationId xmlns:a16="http://schemas.microsoft.com/office/drawing/2014/main" id="{19AE22D7-EB1B-4C37-A624-7F81CCC88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181600"/>
            <a:ext cx="6781800" cy="1116013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6A827124-FD83-4047-83AF-72525D1F4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5453063"/>
            <a:ext cx="1339850" cy="519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注意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2316" name="Object 28">
            <a:extLst>
              <a:ext uri="{FF2B5EF4-FFF2-40B4-BE49-F238E27FC236}">
                <a16:creationId xmlns:a16="http://schemas.microsoft.com/office/drawing/2014/main" id="{CECBE24E-D142-412C-B4FD-BBB143D050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0588" y="5456238"/>
          <a:ext cx="1079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400115" imgH="190449" progId="Equation.3">
                  <p:embed/>
                </p:oleObj>
              </mc:Choice>
              <mc:Fallback>
                <p:oleObj r:id="rId28" imgW="400115" imgH="190449" progId="Equation.3">
                  <p:embed/>
                  <p:pic>
                    <p:nvPicPr>
                      <p:cNvPr id="12316" name="Object 28">
                        <a:extLst>
                          <a:ext uri="{FF2B5EF4-FFF2-40B4-BE49-F238E27FC236}">
                            <a16:creationId xmlns:a16="http://schemas.microsoft.com/office/drawing/2014/main" id="{CECBE24E-D142-412C-B4FD-BBB143D050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5456238"/>
                        <a:ext cx="10795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7" name="Object 29">
            <a:extLst>
              <a:ext uri="{FF2B5EF4-FFF2-40B4-BE49-F238E27FC236}">
                <a16:creationId xmlns:a16="http://schemas.microsoft.com/office/drawing/2014/main" id="{C4D9EEDB-B09D-4A04-A369-F0D395D5B8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3588" y="5380038"/>
          <a:ext cx="206375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828686" imgH="266558" progId="Equation.3">
                  <p:embed/>
                </p:oleObj>
              </mc:Choice>
              <mc:Fallback>
                <p:oleObj r:id="rId30" imgW="828686" imgH="266558" progId="Equation.3">
                  <p:embed/>
                  <p:pic>
                    <p:nvPicPr>
                      <p:cNvPr id="12317" name="Object 29">
                        <a:extLst>
                          <a:ext uri="{FF2B5EF4-FFF2-40B4-BE49-F238E27FC236}">
                            <a16:creationId xmlns:a16="http://schemas.microsoft.com/office/drawing/2014/main" id="{C4D9EEDB-B09D-4A04-A369-F0D395D5B8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588" y="5380038"/>
                        <a:ext cx="2063750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8" name="Object 30">
            <a:extLst>
              <a:ext uri="{FF2B5EF4-FFF2-40B4-BE49-F238E27FC236}">
                <a16:creationId xmlns:a16="http://schemas.microsoft.com/office/drawing/2014/main" id="{60F691BC-8FB2-4C96-A6F0-BAD6818299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5813" y="5334000"/>
          <a:ext cx="11049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1133370" imgH="961974" progId="Equation.3">
                  <p:embed/>
                </p:oleObj>
              </mc:Choice>
              <mc:Fallback>
                <p:oleObj r:id="rId32" imgW="1133370" imgH="961974" progId="Equation.3">
                  <p:embed/>
                  <p:pic>
                    <p:nvPicPr>
                      <p:cNvPr id="12318" name="Object 30">
                        <a:extLst>
                          <a:ext uri="{FF2B5EF4-FFF2-40B4-BE49-F238E27FC236}">
                            <a16:creationId xmlns:a16="http://schemas.microsoft.com/office/drawing/2014/main" id="{60F691BC-8FB2-4C96-A6F0-BAD6818299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813" y="5334000"/>
                        <a:ext cx="110490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9" name="Object 31">
            <a:extLst>
              <a:ext uri="{FF2B5EF4-FFF2-40B4-BE49-F238E27FC236}">
                <a16:creationId xmlns:a16="http://schemas.microsoft.com/office/drawing/2014/main" id="{2C5775AA-1FB6-4F70-B135-3C9450FF1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5556250"/>
          <a:ext cx="4460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4" imgW="95084" imgH="95224" progId="Equation.3">
                  <p:embed/>
                </p:oleObj>
              </mc:Choice>
              <mc:Fallback>
                <p:oleObj r:id="rId34" imgW="95084" imgH="95224" progId="Equation.3">
                  <p:embed/>
                  <p:pic>
                    <p:nvPicPr>
                      <p:cNvPr id="12319" name="Object 31">
                        <a:extLst>
                          <a:ext uri="{FF2B5EF4-FFF2-40B4-BE49-F238E27FC236}">
                            <a16:creationId xmlns:a16="http://schemas.microsoft.com/office/drawing/2014/main" id="{2C5775AA-1FB6-4F70-B135-3C9450FF18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5556250"/>
                        <a:ext cx="44608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22" name="Text Box 34">
            <a:extLst>
              <a:ext uri="{FF2B5EF4-FFF2-40B4-BE49-F238E27FC236}">
                <a16:creationId xmlns:a16="http://schemas.microsoft.com/office/drawing/2014/main" id="{635B8802-658B-4FA5-8B76-EA4B19CAB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276475"/>
            <a:ext cx="2851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的导数为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无穷大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7" grpId="0"/>
      <p:bldP spid="12301" grpId="0"/>
      <p:bldP spid="12303" grpId="0" build="p"/>
      <p:bldP spid="12305" grpId="0" build="p" advAuto="0"/>
      <p:bldP spid="12307" grpId="0"/>
      <p:bldP spid="12308" grpId="0"/>
      <p:bldP spid="12309" grpId="0"/>
      <p:bldP spid="12314" grpId="0" animBg="1"/>
      <p:bldP spid="12315" grpId="0" animBg="1"/>
      <p:bldP spid="12322" grpId="0" build="p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9">
            <a:extLst>
              <a:ext uri="{FF2B5EF4-FFF2-40B4-BE49-F238E27FC236}">
                <a16:creationId xmlns:a16="http://schemas.microsoft.com/office/drawing/2014/main" id="{1A3BFBBC-8623-43CB-828E-7C7279DD3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404813"/>
            <a:ext cx="30416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二、介值定理</a:t>
            </a:r>
          </a:p>
        </p:txBody>
      </p:sp>
      <p:sp>
        <p:nvSpPr>
          <p:cNvPr id="59432" name="Text Box 40">
            <a:extLst>
              <a:ext uri="{FF2B5EF4-FFF2-40B4-BE49-F238E27FC236}">
                <a16:creationId xmlns:a16="http://schemas.microsoft.com/office/drawing/2014/main" id="{DCAFBD40-B8F5-4BFD-AC91-75D68DDC0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1052513"/>
            <a:ext cx="3200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定理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(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零点定理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</a:t>
            </a:r>
            <a:r>
              <a:rPr kumimoji="1"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</a:p>
        </p:txBody>
      </p:sp>
      <p:graphicFrame>
        <p:nvGraphicFramePr>
          <p:cNvPr id="59434" name="Object 42">
            <a:extLst>
              <a:ext uri="{FF2B5EF4-FFF2-40B4-BE49-F238E27FC236}">
                <a16:creationId xmlns:a16="http://schemas.microsoft.com/office/drawing/2014/main" id="{3FD47392-7E92-4BC4-88D3-38CEDD0547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6750" y="1109663"/>
          <a:ext cx="2425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95543" imgH="276289" progId="Equation.3">
                  <p:embed/>
                </p:oleObj>
              </mc:Choice>
              <mc:Fallback>
                <p:oleObj name="Equation" r:id="rId2" imgW="2295543" imgH="276289" progId="Equation.3">
                  <p:embed/>
                  <p:pic>
                    <p:nvPicPr>
                      <p:cNvPr id="59434" name="Object 42">
                        <a:extLst>
                          <a:ext uri="{FF2B5EF4-FFF2-40B4-BE49-F238E27FC236}">
                            <a16:creationId xmlns:a16="http://schemas.microsoft.com/office/drawing/2014/main" id="{3FD47392-7E92-4BC4-88D3-38CEDD0547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1109663"/>
                        <a:ext cx="2425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35" name="Text Box 43">
            <a:extLst>
              <a:ext uri="{FF2B5EF4-FFF2-40B4-BE49-F238E27FC236}">
                <a16:creationId xmlns:a16="http://schemas.microsoft.com/office/drawing/2014/main" id="{ACE496CC-446D-4818-9AB7-732C5B964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188" y="1658938"/>
            <a:ext cx="2133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至少有一点</a:t>
            </a:r>
          </a:p>
        </p:txBody>
      </p:sp>
      <p:graphicFrame>
        <p:nvGraphicFramePr>
          <p:cNvPr id="59436" name="Object 44">
            <a:extLst>
              <a:ext uri="{FF2B5EF4-FFF2-40B4-BE49-F238E27FC236}">
                <a16:creationId xmlns:a16="http://schemas.microsoft.com/office/drawing/2014/main" id="{27FF3575-52BA-4B29-BB37-31B325D274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725" y="2257425"/>
          <a:ext cx="35528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438402" imgH="85841" progId="Equation.3">
                  <p:embed/>
                </p:oleObj>
              </mc:Choice>
              <mc:Fallback>
                <p:oleObj name="公式" r:id="rId4" imgW="1438402" imgH="85841" progId="Equation.3">
                  <p:embed/>
                  <p:pic>
                    <p:nvPicPr>
                      <p:cNvPr id="59436" name="Object 44">
                        <a:extLst>
                          <a:ext uri="{FF2B5EF4-FFF2-40B4-BE49-F238E27FC236}">
                            <a16:creationId xmlns:a16="http://schemas.microsoft.com/office/drawing/2014/main" id="{27FF3575-52BA-4B29-BB37-31B325D274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" y="2257425"/>
                        <a:ext cx="355282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37" name="Text Box 45">
            <a:extLst>
              <a:ext uri="{FF2B5EF4-FFF2-40B4-BE49-F238E27FC236}">
                <a16:creationId xmlns:a16="http://schemas.microsoft.com/office/drawing/2014/main" id="{70242A15-AF97-448E-A547-B68B2E1C6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1677988"/>
            <a:ext cx="83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</a:t>
            </a:r>
          </a:p>
        </p:txBody>
      </p:sp>
      <p:grpSp>
        <p:nvGrpSpPr>
          <p:cNvPr id="59465" name="Group 73">
            <a:extLst>
              <a:ext uri="{FF2B5EF4-FFF2-40B4-BE49-F238E27FC236}">
                <a16:creationId xmlns:a16="http://schemas.microsoft.com/office/drawing/2014/main" id="{577F11E8-74D8-473B-B9F8-C6357BED7BE5}"/>
              </a:ext>
            </a:extLst>
          </p:cNvPr>
          <p:cNvGrpSpPr>
            <a:grpSpLocks/>
          </p:cNvGrpSpPr>
          <p:nvPr/>
        </p:nvGrpSpPr>
        <p:grpSpPr bwMode="auto">
          <a:xfrm>
            <a:off x="6446838" y="1266825"/>
            <a:ext cx="2257425" cy="1619250"/>
            <a:chOff x="4036" y="2381"/>
            <a:chExt cx="1422" cy="1020"/>
          </a:xfrm>
        </p:grpSpPr>
        <p:sp>
          <p:nvSpPr>
            <p:cNvPr id="17432" name="Line 51">
              <a:extLst>
                <a:ext uri="{FF2B5EF4-FFF2-40B4-BE49-F238E27FC236}">
                  <a16:creationId xmlns:a16="http://schemas.microsoft.com/office/drawing/2014/main" id="{B01B43FC-5E83-4588-91C7-BE494B89D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986"/>
              <a:ext cx="1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Line 52">
              <a:extLst>
                <a:ext uri="{FF2B5EF4-FFF2-40B4-BE49-F238E27FC236}">
                  <a16:creationId xmlns:a16="http://schemas.microsoft.com/office/drawing/2014/main" id="{1F9F521D-586A-4594-BC08-5D31AD402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8" y="2381"/>
              <a:ext cx="0" cy="10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434" name="Group 72">
              <a:extLst>
                <a:ext uri="{FF2B5EF4-FFF2-40B4-BE49-F238E27FC236}">
                  <a16:creationId xmlns:a16="http://schemas.microsoft.com/office/drawing/2014/main" id="{EF1BE072-8D6F-4A87-85B3-A742E87422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2640"/>
              <a:ext cx="672" cy="730"/>
              <a:chOff x="4464" y="2597"/>
              <a:chExt cx="821" cy="821"/>
            </a:xfrm>
          </p:grpSpPr>
          <p:sp>
            <p:nvSpPr>
              <p:cNvPr id="17441" name="Freeform 49">
                <a:extLst>
                  <a:ext uri="{FF2B5EF4-FFF2-40B4-BE49-F238E27FC236}">
                    <a16:creationId xmlns:a16="http://schemas.microsoft.com/office/drawing/2014/main" id="{AE53981D-FB58-41DC-BAF8-C09DDCCE9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2597"/>
                <a:ext cx="821" cy="821"/>
              </a:xfrm>
              <a:custGeom>
                <a:avLst/>
                <a:gdLst>
                  <a:gd name="T0" fmla="*/ 0 w 912"/>
                  <a:gd name="T1" fmla="*/ 209 h 912"/>
                  <a:gd name="T2" fmla="*/ 67 w 912"/>
                  <a:gd name="T3" fmla="*/ 99 h 912"/>
                  <a:gd name="T4" fmla="*/ 209 w 912"/>
                  <a:gd name="T5" fmla="*/ 0 h 9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12" h="912">
                    <a:moveTo>
                      <a:pt x="0" y="912"/>
                    </a:moveTo>
                    <a:cubicBezTo>
                      <a:pt x="68" y="748"/>
                      <a:pt x="136" y="584"/>
                      <a:pt x="288" y="432"/>
                    </a:cubicBezTo>
                    <a:cubicBezTo>
                      <a:pt x="440" y="280"/>
                      <a:pt x="808" y="72"/>
                      <a:pt x="912" y="0"/>
                    </a:cubicBezTo>
                  </a:path>
                </a:pathLst>
              </a:custGeom>
              <a:noFill/>
              <a:ln w="9525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2" name="Line 53">
                <a:extLst>
                  <a:ext uri="{FF2B5EF4-FFF2-40B4-BE49-F238E27FC236}">
                    <a16:creationId xmlns:a16="http://schemas.microsoft.com/office/drawing/2014/main" id="{308B2291-60D8-4710-B150-64AA09C43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64" y="2986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3" name="Line 54">
                <a:extLst>
                  <a:ext uri="{FF2B5EF4-FFF2-40B4-BE49-F238E27FC236}">
                    <a16:creationId xmlns:a16="http://schemas.microsoft.com/office/drawing/2014/main" id="{BAE52099-1E9F-458C-8C4D-6E50D8997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5" y="2597"/>
                <a:ext cx="0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7435" name="Object 55">
              <a:extLst>
                <a:ext uri="{FF2B5EF4-FFF2-40B4-BE49-F238E27FC236}">
                  <a16:creationId xmlns:a16="http://schemas.microsoft.com/office/drawing/2014/main" id="{F6ECC8AB-A429-446E-8DBC-1FEC829D4D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28" y="3024"/>
            <a:ext cx="130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5084" imgH="104608" progId="Equation.3">
                    <p:embed/>
                  </p:oleObj>
                </mc:Choice>
                <mc:Fallback>
                  <p:oleObj name="Equation" r:id="rId6" imgW="95084" imgH="104608" progId="Equation.3">
                    <p:embed/>
                    <p:pic>
                      <p:nvPicPr>
                        <p:cNvPr id="17435" name="Object 55">
                          <a:extLst>
                            <a:ext uri="{FF2B5EF4-FFF2-40B4-BE49-F238E27FC236}">
                              <a16:creationId xmlns:a16="http://schemas.microsoft.com/office/drawing/2014/main" id="{F6ECC8AB-A429-446E-8DBC-1FEC829D4D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3024"/>
                          <a:ext cx="130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6" name="Object 56">
              <a:extLst>
                <a:ext uri="{FF2B5EF4-FFF2-40B4-BE49-F238E27FC236}">
                  <a16:creationId xmlns:a16="http://schemas.microsoft.com/office/drawing/2014/main" id="{1CEE60F9-799D-4B8C-BCB5-56B39CDB6C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6" y="2383"/>
            <a:ext cx="137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4800" imgH="181065" progId="Equation.3">
                    <p:embed/>
                  </p:oleObj>
                </mc:Choice>
                <mc:Fallback>
                  <p:oleObj name="Equation" r:id="rId8" imgW="104800" imgH="181065" progId="Equation.3">
                    <p:embed/>
                    <p:pic>
                      <p:nvPicPr>
                        <p:cNvPr id="17436" name="Object 56">
                          <a:extLst>
                            <a:ext uri="{FF2B5EF4-FFF2-40B4-BE49-F238E27FC236}">
                              <a16:creationId xmlns:a16="http://schemas.microsoft.com/office/drawing/2014/main" id="{1CEE60F9-799D-4B8C-BCB5-56B39CDB6C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6" y="2383"/>
                          <a:ext cx="137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7" name="Object 57">
              <a:extLst>
                <a:ext uri="{FF2B5EF4-FFF2-40B4-BE49-F238E27FC236}">
                  <a16:creationId xmlns:a16="http://schemas.microsoft.com/office/drawing/2014/main" id="{87416D3E-C468-40D5-9A9F-71D55D88AA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02" y="3024"/>
            <a:ext cx="122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85714" imgH="104608" progId="Equation.3">
                    <p:embed/>
                  </p:oleObj>
                </mc:Choice>
                <mc:Fallback>
                  <p:oleObj name="Equation" r:id="rId10" imgW="85714" imgH="104608" progId="Equation.3">
                    <p:embed/>
                    <p:pic>
                      <p:nvPicPr>
                        <p:cNvPr id="17437" name="Object 57">
                          <a:extLst>
                            <a:ext uri="{FF2B5EF4-FFF2-40B4-BE49-F238E27FC236}">
                              <a16:creationId xmlns:a16="http://schemas.microsoft.com/office/drawing/2014/main" id="{87416D3E-C468-40D5-9A9F-71D55D88AA3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2" y="3024"/>
                          <a:ext cx="122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8" name="Object 58">
              <a:extLst>
                <a:ext uri="{FF2B5EF4-FFF2-40B4-BE49-F238E27FC236}">
                  <a16:creationId xmlns:a16="http://schemas.microsoft.com/office/drawing/2014/main" id="{68D2C204-C377-402B-95B4-5A112F9720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2" y="2852"/>
            <a:ext cx="130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95084" imgH="104608" progId="Equation.3">
                    <p:embed/>
                  </p:oleObj>
                </mc:Choice>
                <mc:Fallback>
                  <p:oleObj name="Equation" r:id="rId12" imgW="95084" imgH="104608" progId="Equation.3">
                    <p:embed/>
                    <p:pic>
                      <p:nvPicPr>
                        <p:cNvPr id="17438" name="Object 58">
                          <a:extLst>
                            <a:ext uri="{FF2B5EF4-FFF2-40B4-BE49-F238E27FC236}">
                              <a16:creationId xmlns:a16="http://schemas.microsoft.com/office/drawing/2014/main" id="{68D2C204-C377-402B-95B4-5A112F9720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2" y="2852"/>
                          <a:ext cx="130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9" name="Object 59">
              <a:extLst>
                <a:ext uri="{FF2B5EF4-FFF2-40B4-BE49-F238E27FC236}">
                  <a16:creationId xmlns:a16="http://schemas.microsoft.com/office/drawing/2014/main" id="{3D5CBBD3-12A2-4032-BE36-A0F6DD202A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8" y="3028"/>
            <a:ext cx="122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85714" imgH="200179" progId="Equation.3">
                    <p:embed/>
                  </p:oleObj>
                </mc:Choice>
                <mc:Fallback>
                  <p:oleObj name="Equation" r:id="rId14" imgW="85714" imgH="200179" progId="Equation.3">
                    <p:embed/>
                    <p:pic>
                      <p:nvPicPr>
                        <p:cNvPr id="17439" name="Object 59">
                          <a:extLst>
                            <a:ext uri="{FF2B5EF4-FFF2-40B4-BE49-F238E27FC236}">
                              <a16:creationId xmlns:a16="http://schemas.microsoft.com/office/drawing/2014/main" id="{3D5CBBD3-12A2-4032-BE36-A0F6DD202A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3028"/>
                          <a:ext cx="122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0" name="Object 60">
              <a:extLst>
                <a:ext uri="{FF2B5EF4-FFF2-40B4-BE49-F238E27FC236}">
                  <a16:creationId xmlns:a16="http://schemas.microsoft.com/office/drawing/2014/main" id="{7CF9FC46-0499-41EA-A071-28426ECB79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40" y="2479"/>
            <a:ext cx="748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190629" imgH="276289" progId="Equation.3">
                    <p:embed/>
                  </p:oleObj>
                </mc:Choice>
                <mc:Fallback>
                  <p:oleObj name="Equation" r:id="rId16" imgW="1190629" imgH="276289" progId="Equation.3">
                    <p:embed/>
                    <p:pic>
                      <p:nvPicPr>
                        <p:cNvPr id="17440" name="Object 60">
                          <a:extLst>
                            <a:ext uri="{FF2B5EF4-FFF2-40B4-BE49-F238E27FC236}">
                              <a16:creationId xmlns:a16="http://schemas.microsoft.com/office/drawing/2014/main" id="{7CF9FC46-0499-41EA-A071-28426ECB79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0" y="2479"/>
                          <a:ext cx="748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453" name="Object 61">
            <a:extLst>
              <a:ext uri="{FF2B5EF4-FFF2-40B4-BE49-F238E27FC236}">
                <a16:creationId xmlns:a16="http://schemas.microsoft.com/office/drawing/2014/main" id="{E76D3AF8-1198-4FD1-98EB-1958771D73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9188" y="2257425"/>
          <a:ext cx="2159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4800" imgH="257175" progId="Equation.3">
                  <p:embed/>
                </p:oleObj>
              </mc:Choice>
              <mc:Fallback>
                <p:oleObj name="Equation" r:id="rId18" imgW="104800" imgH="257175" progId="Equation.3">
                  <p:embed/>
                  <p:pic>
                    <p:nvPicPr>
                      <p:cNvPr id="59453" name="Object 61">
                        <a:extLst>
                          <a:ext uri="{FF2B5EF4-FFF2-40B4-BE49-F238E27FC236}">
                            <a16:creationId xmlns:a16="http://schemas.microsoft.com/office/drawing/2014/main" id="{E76D3AF8-1198-4FD1-98EB-1958771D73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9188" y="2257425"/>
                        <a:ext cx="2159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55" name="Object 63">
            <a:extLst>
              <a:ext uri="{FF2B5EF4-FFF2-40B4-BE49-F238E27FC236}">
                <a16:creationId xmlns:a16="http://schemas.microsoft.com/office/drawing/2014/main" id="{DBEB422F-6A20-43A1-BE83-FD8D9F0D81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1749425"/>
          <a:ext cx="1993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857256" imgH="276289" progId="Equation.3">
                  <p:embed/>
                </p:oleObj>
              </mc:Choice>
              <mc:Fallback>
                <p:oleObj name="Equation" r:id="rId20" imgW="1857256" imgH="276289" progId="Equation.3">
                  <p:embed/>
                  <p:pic>
                    <p:nvPicPr>
                      <p:cNvPr id="59455" name="Object 63">
                        <a:extLst>
                          <a:ext uri="{FF2B5EF4-FFF2-40B4-BE49-F238E27FC236}">
                            <a16:creationId xmlns:a16="http://schemas.microsoft.com/office/drawing/2014/main" id="{DBEB422F-6A20-43A1-BE83-FD8D9F0D81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1749425"/>
                        <a:ext cx="1993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68" name="AutoShape 76">
            <a:extLst>
              <a:ext uri="{FF2B5EF4-FFF2-40B4-BE49-F238E27FC236}">
                <a16:creationId xmlns:a16="http://schemas.microsoft.com/office/drawing/2014/main" id="{A6DB6049-7FA4-4D7C-9DF0-54E85744C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5" y="1860550"/>
            <a:ext cx="1219200" cy="152400"/>
          </a:xfrm>
          <a:prstGeom prst="rightArrow">
            <a:avLst>
              <a:gd name="adj1" fmla="val 50000"/>
              <a:gd name="adj2" fmla="val 2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Text Box 34">
            <a:extLst>
              <a:ext uri="{FF2B5EF4-FFF2-40B4-BE49-F238E27FC236}">
                <a16:creationId xmlns:a16="http://schemas.microsoft.com/office/drawing/2014/main" id="{A4525B97-05BD-4012-A61D-359047B1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2886075"/>
            <a:ext cx="20796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不妨设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C906842-960B-4B89-83A0-9743E2E8C9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6950" y="2921000"/>
          <a:ext cx="24066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914400" imgH="85841" progId="Equation.3">
                  <p:embed/>
                </p:oleObj>
              </mc:Choice>
              <mc:Fallback>
                <p:oleObj name="公式" r:id="rId22" imgW="914400" imgH="85841" progId="Equation.3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C906842-960B-4B89-83A0-9743E2E8C9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2921000"/>
                        <a:ext cx="240665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 Box 34">
            <a:extLst>
              <a:ext uri="{FF2B5EF4-FFF2-40B4-BE49-F238E27FC236}">
                <a16:creationId xmlns:a16="http://schemas.microsoft.com/office/drawing/2014/main" id="{48B9CC3F-E30C-4AE7-8953-20B48307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2886075"/>
            <a:ext cx="67468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令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1492965-DE5A-429B-A11E-6B1FDF457A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3573463"/>
          <a:ext cx="436880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1752455" imgH="85841" progId="Equation.3">
                  <p:embed/>
                </p:oleObj>
              </mc:Choice>
              <mc:Fallback>
                <p:oleObj name="公式" r:id="rId24" imgW="1752455" imgH="85841" progId="Equation.3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41492965-DE5A-429B-A11E-6B1FDF457A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73463"/>
                        <a:ext cx="436880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 Box 34">
            <a:extLst>
              <a:ext uri="{FF2B5EF4-FFF2-40B4-BE49-F238E27FC236}">
                <a16:creationId xmlns:a16="http://schemas.microsoft.com/office/drawing/2014/main" id="{EB6E576F-AA14-4CED-9F09-E51960B7A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49725"/>
            <a:ext cx="136683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于是有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1567C5C-2407-4830-8C18-E1124BFFC5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4176713"/>
          <a:ext cx="35226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6" imgW="1419315" imgH="85841" progId="Equation.3">
                  <p:embed/>
                </p:oleObj>
              </mc:Choice>
              <mc:Fallback>
                <p:oleObj name="公式" r:id="rId26" imgW="1419315" imgH="85841" progId="Equation.3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1567C5C-2407-4830-8C18-E1124BFFC5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176713"/>
                        <a:ext cx="352266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947054C-ED89-4A9D-99E4-B3137CDE5B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5438" y="4149725"/>
          <a:ext cx="18335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685713" imgH="85841" progId="Equation.3">
                  <p:embed/>
                </p:oleObj>
              </mc:Choice>
              <mc:Fallback>
                <p:oleObj name="公式" r:id="rId28" imgW="685713" imgH="85841" progId="Equation.3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947054C-ED89-4A9D-99E4-B3137CDE5B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438" y="4149725"/>
                        <a:ext cx="183356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 Box 34">
            <a:extLst>
              <a:ext uri="{FF2B5EF4-FFF2-40B4-BE49-F238E27FC236}">
                <a16:creationId xmlns:a16="http://schemas.microsoft.com/office/drawing/2014/main" id="{808EFC5D-BC1F-4FA9-AE7F-B1E385A0A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763" y="4076700"/>
            <a:ext cx="15763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则由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f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endParaRPr kumimoji="1"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80" name="Text Box 34">
            <a:extLst>
              <a:ext uri="{FF2B5EF4-FFF2-40B4-BE49-F238E27FC236}">
                <a16:creationId xmlns:a16="http://schemas.microsoft.com/office/drawing/2014/main" id="{4ACC135A-D982-4517-A872-9402EC5C2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" y="4703763"/>
            <a:ext cx="3148013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的连续性知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B42D491-41A6-4C7B-8C56-5EDACFB5D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6188" y="4754563"/>
          <a:ext cx="62880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0" imgW="2629030" imgH="85841" progId="Equation.3">
                  <p:embed/>
                </p:oleObj>
              </mc:Choice>
              <mc:Fallback>
                <p:oleObj name="公式" r:id="rId30" imgW="2629030" imgH="85841" progId="Equation.3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B42D491-41A6-4C7B-8C56-5EDACFB5DF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4754563"/>
                        <a:ext cx="6288087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 Box 34">
            <a:extLst>
              <a:ext uri="{FF2B5EF4-FFF2-40B4-BE49-F238E27FC236}">
                <a16:creationId xmlns:a16="http://schemas.microsoft.com/office/drawing/2014/main" id="{DC7D290B-F352-477A-ACD5-5B85122D5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373688"/>
            <a:ext cx="42291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这与 </a:t>
            </a:r>
            <a:r>
              <a:rPr kumimoji="1" lang="el-GR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ξ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的定义矛盾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因此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9C2198D-9600-4EED-9EE2-028257B5BB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9788" y="5394325"/>
          <a:ext cx="14271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2" imgW="504915" imgH="85841" progId="Equation.3">
                  <p:embed/>
                </p:oleObj>
              </mc:Choice>
              <mc:Fallback>
                <p:oleObj name="公式" r:id="rId32" imgW="504915" imgH="85841" progId="Equation.3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9C2198D-9600-4EED-9EE2-028257B5BB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9788" y="5394325"/>
                        <a:ext cx="142716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2" grpId="0" autoUpdateAnimBg="0"/>
      <p:bldP spid="59435" grpId="0" autoUpdateAnimBg="0"/>
      <p:bldP spid="59437" grpId="0" autoUpdateAnimBg="0"/>
      <p:bldP spid="59468" grpId="0" animBg="1"/>
      <p:bldP spid="72" grpId="0" autoUpdateAnimBg="0"/>
      <p:bldP spid="74" grpId="0" autoUpdateAnimBg="0"/>
      <p:bldP spid="76" grpId="0" autoUpdateAnimBg="0"/>
      <p:bldP spid="79" grpId="0" autoUpdateAnimBg="0"/>
      <p:bldP spid="80" grpId="0" autoUpdateAnimBg="0"/>
      <p:bldP spid="8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D25CC2C3-2811-4C7D-BA29-50EE99519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8207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</a:t>
            </a:r>
          </a:p>
        </p:txBody>
      </p:sp>
      <p:graphicFrame>
        <p:nvGraphicFramePr>
          <p:cNvPr id="21507" name="Object 3">
            <a:extLst>
              <a:ext uri="{FF2B5EF4-FFF2-40B4-BE49-F238E27FC236}">
                <a16:creationId xmlns:a16="http://schemas.microsoft.com/office/drawing/2014/main" id="{4BE07F6A-D179-467D-918F-5019C31284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782638"/>
          <a:ext cx="425450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4170" imgH="190449" progId="Equation.3">
                  <p:embed/>
                </p:oleObj>
              </mc:Choice>
              <mc:Fallback>
                <p:oleObj r:id="rId2" imgW="114170" imgH="190449" progId="Equation.3">
                  <p:embed/>
                  <p:pic>
                    <p:nvPicPr>
                      <p:cNvPr id="21507" name="Object 3">
                        <a:extLst>
                          <a:ext uri="{FF2B5EF4-FFF2-40B4-BE49-F238E27FC236}">
                            <a16:creationId xmlns:a16="http://schemas.microsoft.com/office/drawing/2014/main" id="{4BE07F6A-D179-467D-918F-5019C31284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782638"/>
                        <a:ext cx="425450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Text Box 4">
            <a:extLst>
              <a:ext uri="{FF2B5EF4-FFF2-40B4-BE49-F238E27FC236}">
                <a16:creationId xmlns:a16="http://schemas.microsoft.com/office/drawing/2014/main" id="{5A122CBB-881B-46E9-89D6-014DCB9EE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50" y="830263"/>
            <a:ext cx="3429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的某个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右      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邻域内</a:t>
            </a:r>
          </a:p>
        </p:txBody>
      </p:sp>
      <p:sp>
        <p:nvSpPr>
          <p:cNvPr id="14340" name="Rectangle 5">
            <a:extLst>
              <a:ext uri="{FF2B5EF4-FFF2-40B4-BE49-F238E27FC236}">
                <a16:creationId xmlns:a16="http://schemas.microsoft.com/office/drawing/2014/main" id="{1F9CF60F-F323-4A4A-9CF5-D96968823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675" y="276225"/>
            <a:ext cx="2819400" cy="533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三、 单侧导数</a:t>
            </a:r>
          </a:p>
        </p:txBody>
      </p:sp>
      <p:graphicFrame>
        <p:nvGraphicFramePr>
          <p:cNvPr id="21510" name="Object 6">
            <a:extLst>
              <a:ext uri="{FF2B5EF4-FFF2-40B4-BE49-F238E27FC236}">
                <a16:creationId xmlns:a16="http://schemas.microsoft.com/office/drawing/2014/main" id="{A9262586-AE13-4BBC-98B7-C2B17EA147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46400" y="893763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62057" imgH="380897" progId="Equation.3">
                  <p:embed/>
                </p:oleObj>
              </mc:Choice>
              <mc:Fallback>
                <p:oleObj r:id="rId4" imgW="1362057" imgH="380897" progId="Equation.3">
                  <p:embed/>
                  <p:pic>
                    <p:nvPicPr>
                      <p:cNvPr id="21510" name="Object 6">
                        <a:extLst>
                          <a:ext uri="{FF2B5EF4-FFF2-40B4-BE49-F238E27FC236}">
                            <a16:creationId xmlns:a16="http://schemas.microsoft.com/office/drawing/2014/main" id="{A9262586-AE13-4BBC-98B7-C2B17EA147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893763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7">
            <a:extLst>
              <a:ext uri="{FF2B5EF4-FFF2-40B4-BE49-F238E27FC236}">
                <a16:creationId xmlns:a16="http://schemas.microsoft.com/office/drawing/2014/main" id="{7C555EA5-A973-4084-B790-589F97B59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888" y="1304925"/>
            <a:ext cx="1546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若极限</a:t>
            </a:r>
          </a:p>
        </p:txBody>
      </p:sp>
      <p:graphicFrame>
        <p:nvGraphicFramePr>
          <p:cNvPr id="21512" name="Object 8">
            <a:extLst>
              <a:ext uri="{FF2B5EF4-FFF2-40B4-BE49-F238E27FC236}">
                <a16:creationId xmlns:a16="http://schemas.microsoft.com/office/drawing/2014/main" id="{9DE93686-32DE-4A69-986C-208E0B6B87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1250" y="1806575"/>
          <a:ext cx="55943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934057" imgH="961974" progId="Equation.3">
                  <p:embed/>
                </p:oleObj>
              </mc:Choice>
              <mc:Fallback>
                <p:oleObj r:id="rId6" imgW="5934057" imgH="961974" progId="Equation.3">
                  <p:embed/>
                  <p:pic>
                    <p:nvPicPr>
                      <p:cNvPr id="21512" name="Object 8">
                        <a:extLst>
                          <a:ext uri="{FF2B5EF4-FFF2-40B4-BE49-F238E27FC236}">
                            <a16:creationId xmlns:a16="http://schemas.microsoft.com/office/drawing/2014/main" id="{9DE93686-32DE-4A69-986C-208E0B6B8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1806575"/>
                        <a:ext cx="559435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10">
            <a:extLst>
              <a:ext uri="{FF2B5EF4-FFF2-40B4-BE49-F238E27FC236}">
                <a16:creationId xmlns:a16="http://schemas.microsoft.com/office/drawing/2014/main" id="{5D4A3E3B-AAEC-4DB9-B11D-8CFD568743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3938" y="3133725"/>
          <a:ext cx="8572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304684" imgH="152567" progId="Equation.3">
                  <p:embed/>
                </p:oleObj>
              </mc:Choice>
              <mc:Fallback>
                <p:oleObj r:id="rId8" imgW="304684" imgH="152567" progId="Equation.3">
                  <p:embed/>
                  <p:pic>
                    <p:nvPicPr>
                      <p:cNvPr id="21514" name="Object 10">
                        <a:extLst>
                          <a:ext uri="{FF2B5EF4-FFF2-40B4-BE49-F238E27FC236}">
                            <a16:creationId xmlns:a16="http://schemas.microsoft.com/office/drawing/2014/main" id="{5D4A3E3B-AAEC-4DB9-B11D-8CFD568743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133725"/>
                        <a:ext cx="85725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5" name="Group 11">
            <a:extLst>
              <a:ext uri="{FF2B5EF4-FFF2-40B4-BE49-F238E27FC236}">
                <a16:creationId xmlns:a16="http://schemas.microsoft.com/office/drawing/2014/main" id="{CEDE45E3-1D40-43BC-8A21-A527A7F86A94}"/>
              </a:ext>
            </a:extLst>
          </p:cNvPr>
          <p:cNvGrpSpPr>
            <a:grpSpLocks/>
          </p:cNvGrpSpPr>
          <p:nvPr/>
        </p:nvGrpSpPr>
        <p:grpSpPr bwMode="auto">
          <a:xfrm>
            <a:off x="4298950" y="3098800"/>
            <a:ext cx="4546600" cy="573088"/>
            <a:chOff x="2688" y="1895"/>
            <a:chExt cx="2864" cy="361"/>
          </a:xfrm>
        </p:grpSpPr>
        <p:sp>
          <p:nvSpPr>
            <p:cNvPr id="17455" name="Text Box 12">
              <a:extLst>
                <a:ext uri="{FF2B5EF4-FFF2-40B4-BE49-F238E27FC236}">
                  <a16:creationId xmlns:a16="http://schemas.microsoft.com/office/drawing/2014/main" id="{B3838FA8-B2E0-45A5-AEF1-C4A8A4CCA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895"/>
              <a:ext cx="286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     处的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右        导数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,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记作</a:t>
              </a:r>
            </a:p>
          </p:txBody>
        </p:sp>
        <p:graphicFrame>
          <p:nvGraphicFramePr>
            <p:cNvPr id="17456" name="Object 13">
              <a:extLst>
                <a:ext uri="{FF2B5EF4-FFF2-40B4-BE49-F238E27FC236}">
                  <a16:creationId xmlns:a16="http://schemas.microsoft.com/office/drawing/2014/main" id="{C5C520F5-99EC-4CE1-B6D3-158B44DB90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1895"/>
            <a:ext cx="258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114170" imgH="190449" progId="Equation.3">
                    <p:embed/>
                  </p:oleObj>
                </mc:Choice>
                <mc:Fallback>
                  <p:oleObj r:id="rId10" imgW="114170" imgH="190449" progId="Equation.3">
                    <p:embed/>
                    <p:pic>
                      <p:nvPicPr>
                        <p:cNvPr id="17456" name="Object 13">
                          <a:extLst>
                            <a:ext uri="{FF2B5EF4-FFF2-40B4-BE49-F238E27FC236}">
                              <a16:creationId xmlns:a16="http://schemas.microsoft.com/office/drawing/2014/main" id="{C5C520F5-99EC-4CE1-B6D3-158B44DB90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895"/>
                          <a:ext cx="258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519" name="Object 15">
            <a:extLst>
              <a:ext uri="{FF2B5EF4-FFF2-40B4-BE49-F238E27FC236}">
                <a16:creationId xmlns:a16="http://schemas.microsoft.com/office/drawing/2014/main" id="{F0E96302-525C-4798-B4D0-AE505B1C08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450" y="3719513"/>
          <a:ext cx="10318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047656" imgH="419126" progId="Equation.3">
                  <p:embed/>
                </p:oleObj>
              </mc:Choice>
              <mc:Fallback>
                <p:oleObj r:id="rId12" imgW="1047656" imgH="419126" progId="Equation.3">
                  <p:embed/>
                  <p:pic>
                    <p:nvPicPr>
                      <p:cNvPr id="21519" name="Object 15">
                        <a:extLst>
                          <a:ext uri="{FF2B5EF4-FFF2-40B4-BE49-F238E27FC236}">
                            <a16:creationId xmlns:a16="http://schemas.microsoft.com/office/drawing/2014/main" id="{F0E96302-525C-4798-B4D0-AE505B1C08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3719513"/>
                        <a:ext cx="10318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0" name="Text Box 16">
            <a:extLst>
              <a:ext uri="{FF2B5EF4-FFF2-40B4-BE49-F238E27FC236}">
                <a16:creationId xmlns:a16="http://schemas.microsoft.com/office/drawing/2014/main" id="{21637B4D-8FC0-4FE8-9278-A7CBD8B27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43830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21521" name="Object 17">
            <a:extLst>
              <a:ext uri="{FF2B5EF4-FFF2-40B4-BE49-F238E27FC236}">
                <a16:creationId xmlns:a16="http://schemas.microsoft.com/office/drawing/2014/main" id="{5CB6C419-4DEF-41B2-AFA4-116ED37FFF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1700" y="4373563"/>
          <a:ext cx="15097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571543" imgH="200179" progId="Equation.3">
                  <p:embed/>
                </p:oleObj>
              </mc:Choice>
              <mc:Fallback>
                <p:oleObj r:id="rId14" imgW="571543" imgH="200179" progId="Equation.3">
                  <p:embed/>
                  <p:pic>
                    <p:nvPicPr>
                      <p:cNvPr id="21521" name="Object 17">
                        <a:extLst>
                          <a:ext uri="{FF2B5EF4-FFF2-40B4-BE49-F238E27FC236}">
                            <a16:creationId xmlns:a16="http://schemas.microsoft.com/office/drawing/2014/main" id="{5CB6C419-4DEF-41B2-AFA4-116ED37FFF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4373563"/>
                        <a:ext cx="1509713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2" name="Object 18">
            <a:extLst>
              <a:ext uri="{FF2B5EF4-FFF2-40B4-BE49-F238E27FC236}">
                <a16:creationId xmlns:a16="http://schemas.microsoft.com/office/drawing/2014/main" id="{6A3156C8-6B43-4940-A3B5-DC938FC201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4149725"/>
          <a:ext cx="2881313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199998" imgH="400011" progId="Equation.DSMT4">
                  <p:embed/>
                </p:oleObj>
              </mc:Choice>
              <mc:Fallback>
                <p:oleObj r:id="rId16" imgW="1199998" imgH="400011" progId="Equation.DSMT4">
                  <p:embed/>
                  <p:pic>
                    <p:nvPicPr>
                      <p:cNvPr id="21522" name="Object 18">
                        <a:extLst>
                          <a:ext uri="{FF2B5EF4-FFF2-40B4-BE49-F238E27FC236}">
                            <a16:creationId xmlns:a16="http://schemas.microsoft.com/office/drawing/2014/main" id="{6A3156C8-6B43-4940-A3B5-DC938FC201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149725"/>
                        <a:ext cx="2881313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3" name="Text Box 19">
            <a:extLst>
              <a:ext uri="{FF2B5EF4-FFF2-40B4-BE49-F238E27FC236}">
                <a16:creationId xmlns:a16="http://schemas.microsoft.com/office/drawing/2014/main" id="{CB77F696-57AA-489B-B5BF-1540CF874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513" y="8382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左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</a:p>
        </p:txBody>
      </p:sp>
      <p:sp>
        <p:nvSpPr>
          <p:cNvPr id="21524" name="Text Box 20">
            <a:extLst>
              <a:ext uri="{FF2B5EF4-FFF2-40B4-BE49-F238E27FC236}">
                <a16:creationId xmlns:a16="http://schemas.microsoft.com/office/drawing/2014/main" id="{3106F74D-0C10-4C4F-A88E-402B34C4A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11308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左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</a:p>
        </p:txBody>
      </p:sp>
      <p:graphicFrame>
        <p:nvGraphicFramePr>
          <p:cNvPr id="21525" name="Object 21">
            <a:extLst>
              <a:ext uri="{FF2B5EF4-FFF2-40B4-BE49-F238E27FC236}">
                <a16:creationId xmlns:a16="http://schemas.microsoft.com/office/drawing/2014/main" id="{D2328C17-5EC9-48F7-8F12-D78FFF7246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363" y="2640013"/>
          <a:ext cx="11731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743086" imgH="485852" progId="Equation.3">
                  <p:embed/>
                </p:oleObj>
              </mc:Choice>
              <mc:Fallback>
                <p:oleObj r:id="rId18" imgW="1743086" imgH="485852" progId="Equation.3">
                  <p:embed/>
                  <p:pic>
                    <p:nvPicPr>
                      <p:cNvPr id="21525" name="Object 21">
                        <a:extLst>
                          <a:ext uri="{FF2B5EF4-FFF2-40B4-BE49-F238E27FC236}">
                            <a16:creationId xmlns:a16="http://schemas.microsoft.com/office/drawing/2014/main" id="{D2328C17-5EC9-48F7-8F12-D78FFF7246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2640013"/>
                        <a:ext cx="11731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6" name="Object 22">
            <a:extLst>
              <a:ext uri="{FF2B5EF4-FFF2-40B4-BE49-F238E27FC236}">
                <a16:creationId xmlns:a16="http://schemas.microsoft.com/office/drawing/2014/main" id="{F04B38A2-1283-4B94-BB88-484F5FEFF5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8913" y="2640013"/>
          <a:ext cx="1146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704914" imgH="485852" progId="Equation.3">
                  <p:embed/>
                </p:oleObj>
              </mc:Choice>
              <mc:Fallback>
                <p:oleObj r:id="rId20" imgW="1704914" imgH="485852" progId="Equation.3">
                  <p:embed/>
                  <p:pic>
                    <p:nvPicPr>
                      <p:cNvPr id="21526" name="Object 22">
                        <a:extLst>
                          <a:ext uri="{FF2B5EF4-FFF2-40B4-BE49-F238E27FC236}">
                            <a16:creationId xmlns:a16="http://schemas.microsoft.com/office/drawing/2014/main" id="{F04B38A2-1283-4B94-BB88-484F5FEFF5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2640013"/>
                        <a:ext cx="1146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7" name="Object 23">
            <a:extLst>
              <a:ext uri="{FF2B5EF4-FFF2-40B4-BE49-F238E27FC236}">
                <a16:creationId xmlns:a16="http://schemas.microsoft.com/office/drawing/2014/main" id="{DC8BC325-1984-4250-A6BE-29D38D3137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0500" y="3746500"/>
          <a:ext cx="1282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323885" imgH="419126" progId="Equation.3">
                  <p:embed/>
                </p:oleObj>
              </mc:Choice>
              <mc:Fallback>
                <p:oleObj r:id="rId22" imgW="1323885" imgH="419126" progId="Equation.3">
                  <p:embed/>
                  <p:pic>
                    <p:nvPicPr>
                      <p:cNvPr id="21527" name="Object 23">
                        <a:extLst>
                          <a:ext uri="{FF2B5EF4-FFF2-40B4-BE49-F238E27FC236}">
                            <a16:creationId xmlns:a16="http://schemas.microsoft.com/office/drawing/2014/main" id="{DC8BC325-1984-4250-A6BE-29D38D3137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3746500"/>
                        <a:ext cx="1282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30" name="Group 26">
            <a:extLst>
              <a:ext uri="{FF2B5EF4-FFF2-40B4-BE49-F238E27FC236}">
                <a16:creationId xmlns:a16="http://schemas.microsoft.com/office/drawing/2014/main" id="{CF523961-7530-45BC-A3B4-74D864B7BBC0}"/>
              </a:ext>
            </a:extLst>
          </p:cNvPr>
          <p:cNvGrpSpPr>
            <a:grpSpLocks/>
          </p:cNvGrpSpPr>
          <p:nvPr/>
        </p:nvGrpSpPr>
        <p:grpSpPr bwMode="auto">
          <a:xfrm>
            <a:off x="6804025" y="2349500"/>
            <a:ext cx="1981200" cy="538163"/>
            <a:chOff x="4272" y="1056"/>
            <a:chExt cx="1248" cy="339"/>
          </a:xfrm>
        </p:grpSpPr>
        <p:graphicFrame>
          <p:nvGraphicFramePr>
            <p:cNvPr id="17452" name="Object 27">
              <a:extLst>
                <a:ext uri="{FF2B5EF4-FFF2-40B4-BE49-F238E27FC236}">
                  <a16:creationId xmlns:a16="http://schemas.microsoft.com/office/drawing/2014/main" id="{C3359EB9-F661-44E6-8896-E9DDEDC544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1056"/>
            <a:ext cx="243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imgW="114170" imgH="190449" progId="Equation.3">
                    <p:embed/>
                  </p:oleObj>
                </mc:Choice>
                <mc:Fallback>
                  <p:oleObj r:id="rId24" imgW="114170" imgH="190449" progId="Equation.3">
                    <p:embed/>
                    <p:pic>
                      <p:nvPicPr>
                        <p:cNvPr id="17452" name="Object 27">
                          <a:extLst>
                            <a:ext uri="{FF2B5EF4-FFF2-40B4-BE49-F238E27FC236}">
                              <a16:creationId xmlns:a16="http://schemas.microsoft.com/office/drawing/2014/main" id="{C3359EB9-F661-44E6-8896-E9DDEDC544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056"/>
                          <a:ext cx="243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53" name="Line 28">
              <a:extLst>
                <a:ext uri="{FF2B5EF4-FFF2-40B4-BE49-F238E27FC236}">
                  <a16:creationId xmlns:a16="http://schemas.microsoft.com/office/drawing/2014/main" id="{F9DFA6C9-1173-41AB-984E-6A73B99E13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126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54" name="Oval 29">
              <a:extLst>
                <a:ext uri="{FF2B5EF4-FFF2-40B4-BE49-F238E27FC236}">
                  <a16:creationId xmlns:a16="http://schemas.microsoft.com/office/drawing/2014/main" id="{E424183A-981B-4158-8A28-8C23602BF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104"/>
              <a:ext cx="34" cy="3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</p:grpSp>
      <p:sp>
        <p:nvSpPr>
          <p:cNvPr id="21534" name="Line 30">
            <a:extLst>
              <a:ext uri="{FF2B5EF4-FFF2-40B4-BE49-F238E27FC236}">
                <a16:creationId xmlns:a16="http://schemas.microsoft.com/office/drawing/2014/main" id="{1C2A2E22-84D8-4AFF-9469-8ABCDF7CFB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2466975"/>
            <a:ext cx="3810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5" name="Line 31">
            <a:extLst>
              <a:ext uri="{FF2B5EF4-FFF2-40B4-BE49-F238E27FC236}">
                <a16:creationId xmlns:a16="http://schemas.microsoft.com/office/drawing/2014/main" id="{07492D7B-8126-4C14-9C1F-C92E16962F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0" y="23574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6" name="Line 32">
            <a:extLst>
              <a:ext uri="{FF2B5EF4-FFF2-40B4-BE49-F238E27FC236}">
                <a16:creationId xmlns:a16="http://schemas.microsoft.com/office/drawing/2014/main" id="{02FDAEA8-4A98-492E-9CE1-6B9B6B26C2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2492375"/>
            <a:ext cx="381000" cy="0"/>
          </a:xfrm>
          <a:prstGeom prst="line">
            <a:avLst/>
          </a:prstGeom>
          <a:noFill/>
          <a:ln w="2857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7" name="Line 33">
            <a:extLst>
              <a:ext uri="{FF2B5EF4-FFF2-40B4-BE49-F238E27FC236}">
                <a16:creationId xmlns:a16="http://schemas.microsoft.com/office/drawing/2014/main" id="{5DDC7A88-75FA-4B0B-ACDC-A6286C7B2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2349500"/>
            <a:ext cx="381000" cy="0"/>
          </a:xfrm>
          <a:prstGeom prst="line">
            <a:avLst/>
          </a:prstGeom>
          <a:noFill/>
          <a:ln w="9525">
            <a:solidFill>
              <a:srgbClr val="99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8" name="Text Box 34">
            <a:extLst>
              <a:ext uri="{FF2B5EF4-FFF2-40B4-BE49-F238E27FC236}">
                <a16:creationId xmlns:a16="http://schemas.microsoft.com/office/drawing/2014/main" id="{6A91D9A8-48AB-4E8E-AB42-5BBC12440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195888"/>
            <a:ext cx="137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例如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graphicFrame>
        <p:nvGraphicFramePr>
          <p:cNvPr id="21539" name="Object 35">
            <a:extLst>
              <a:ext uri="{FF2B5EF4-FFF2-40B4-BE49-F238E27FC236}">
                <a16:creationId xmlns:a16="http://schemas.microsoft.com/office/drawing/2014/main" id="{7CA6BD86-76F4-48CD-A25C-7F12BF5ABC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1900" y="5241925"/>
          <a:ext cx="1511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1571658" imgH="447624" progId="Equation.3">
                  <p:embed/>
                </p:oleObj>
              </mc:Choice>
              <mc:Fallback>
                <p:oleObj r:id="rId26" imgW="1571658" imgH="447624" progId="Equation.3">
                  <p:embed/>
                  <p:pic>
                    <p:nvPicPr>
                      <p:cNvPr id="21539" name="Object 35">
                        <a:extLst>
                          <a:ext uri="{FF2B5EF4-FFF2-40B4-BE49-F238E27FC236}">
                            <a16:creationId xmlns:a16="http://schemas.microsoft.com/office/drawing/2014/main" id="{7CA6BD86-76F4-48CD-A25C-7F12BF5ABC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5241925"/>
                        <a:ext cx="1511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0" name="Text Box 36">
            <a:extLst>
              <a:ext uri="{FF2B5EF4-FFF2-40B4-BE49-F238E27FC236}">
                <a16:creationId xmlns:a16="http://schemas.microsoft.com/office/drawing/2014/main" id="{45C905CE-1EA0-4EDC-B120-D0BCD348B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195888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  <a:r>
              <a:rPr lang="zh-CN" altLang="en-US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= 0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处有</a:t>
            </a:r>
          </a:p>
        </p:txBody>
      </p:sp>
      <p:graphicFrame>
        <p:nvGraphicFramePr>
          <p:cNvPr id="21541" name="Object 37">
            <a:extLst>
              <a:ext uri="{FF2B5EF4-FFF2-40B4-BE49-F238E27FC236}">
                <a16:creationId xmlns:a16="http://schemas.microsoft.com/office/drawing/2014/main" id="{0EDDA44F-5E8A-4D24-8984-3DC2679D2D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5803900"/>
          <a:ext cx="175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828800" imgH="419126" progId="Equation.3">
                  <p:embed/>
                </p:oleObj>
              </mc:Choice>
              <mc:Fallback>
                <p:oleObj r:id="rId28" imgW="1828800" imgH="419126" progId="Equation.3">
                  <p:embed/>
                  <p:pic>
                    <p:nvPicPr>
                      <p:cNvPr id="21541" name="Object 37">
                        <a:extLst>
                          <a:ext uri="{FF2B5EF4-FFF2-40B4-BE49-F238E27FC236}">
                            <a16:creationId xmlns:a16="http://schemas.microsoft.com/office/drawing/2014/main" id="{0EDDA44F-5E8A-4D24-8984-3DC2679D2D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803900"/>
                        <a:ext cx="1752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2" name="Object 38">
            <a:extLst>
              <a:ext uri="{FF2B5EF4-FFF2-40B4-BE49-F238E27FC236}">
                <a16:creationId xmlns:a16="http://schemas.microsoft.com/office/drawing/2014/main" id="{D7D43B97-1B2D-4144-87A3-DAD5AAB070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7900" y="5791200"/>
          <a:ext cx="1587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1647655" imgH="419126" progId="Equation.3">
                  <p:embed/>
                </p:oleObj>
              </mc:Choice>
              <mc:Fallback>
                <p:oleObj r:id="rId30" imgW="1647655" imgH="419126" progId="Equation.3">
                  <p:embed/>
                  <p:pic>
                    <p:nvPicPr>
                      <p:cNvPr id="21542" name="Object 38">
                        <a:extLst>
                          <a:ext uri="{FF2B5EF4-FFF2-40B4-BE49-F238E27FC236}">
                            <a16:creationId xmlns:a16="http://schemas.microsoft.com/office/drawing/2014/main" id="{D7D43B97-1B2D-4144-87A3-DAD5AAB070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0" y="5791200"/>
                        <a:ext cx="1587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43" name="Group 39">
            <a:extLst>
              <a:ext uri="{FF2B5EF4-FFF2-40B4-BE49-F238E27FC236}">
                <a16:creationId xmlns:a16="http://schemas.microsoft.com/office/drawing/2014/main" id="{8C95DBA4-718F-4846-86C9-D71C56B3A542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4495800"/>
            <a:ext cx="2400300" cy="1676400"/>
            <a:chOff x="4176" y="2928"/>
            <a:chExt cx="1512" cy="1056"/>
          </a:xfrm>
        </p:grpSpPr>
        <p:grpSp>
          <p:nvGrpSpPr>
            <p:cNvPr id="17442" name="Group 40">
              <a:extLst>
                <a:ext uri="{FF2B5EF4-FFF2-40B4-BE49-F238E27FC236}">
                  <a16:creationId xmlns:a16="http://schemas.microsoft.com/office/drawing/2014/main" id="{E1D67CD3-2E19-4AFF-9C4B-D139D8A9E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8" y="2928"/>
              <a:ext cx="1450" cy="1056"/>
              <a:chOff x="4238" y="2688"/>
              <a:chExt cx="1450" cy="1056"/>
            </a:xfrm>
          </p:grpSpPr>
          <p:sp>
            <p:nvSpPr>
              <p:cNvPr id="17447" name="Line 41">
                <a:extLst>
                  <a:ext uri="{FF2B5EF4-FFF2-40B4-BE49-F238E27FC236}">
                    <a16:creationId xmlns:a16="http://schemas.microsoft.com/office/drawing/2014/main" id="{9725D38B-5A5A-498C-A7FD-088138C9CC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8" y="3504"/>
                <a:ext cx="137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8" name="Line 42">
                <a:extLst>
                  <a:ext uri="{FF2B5EF4-FFF2-40B4-BE49-F238E27FC236}">
                    <a16:creationId xmlns:a16="http://schemas.microsoft.com/office/drawing/2014/main" id="{C43CC691-E4C8-4FAF-9BBA-D4C3BCABA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96" y="2731"/>
                <a:ext cx="0" cy="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7449" name="Object 43">
                <a:extLst>
                  <a:ext uri="{FF2B5EF4-FFF2-40B4-BE49-F238E27FC236}">
                    <a16:creationId xmlns:a16="http://schemas.microsoft.com/office/drawing/2014/main" id="{9AD6E551-3BD7-41E8-BB1A-C597392646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72" y="3504"/>
              <a:ext cx="21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2" imgW="76345" imgH="95224" progId="Equation.3">
                      <p:embed/>
                    </p:oleObj>
                  </mc:Choice>
                  <mc:Fallback>
                    <p:oleObj r:id="rId32" imgW="76345" imgH="95224" progId="Equation.3">
                      <p:embed/>
                      <p:pic>
                        <p:nvPicPr>
                          <p:cNvPr id="17449" name="Object 43">
                            <a:extLst>
                              <a:ext uri="{FF2B5EF4-FFF2-40B4-BE49-F238E27FC236}">
                                <a16:creationId xmlns:a16="http://schemas.microsoft.com/office/drawing/2014/main" id="{9AD6E551-3BD7-41E8-BB1A-C597392646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72" y="3504"/>
                            <a:ext cx="21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50" name="Object 44">
                <a:extLst>
                  <a:ext uri="{FF2B5EF4-FFF2-40B4-BE49-F238E27FC236}">
                    <a16:creationId xmlns:a16="http://schemas.microsoft.com/office/drawing/2014/main" id="{7468FE06-915C-46D7-8589-13B057730A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8" y="2688"/>
              <a:ext cx="205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4" imgW="95084" imgH="114339" progId="Equation.3">
                      <p:embed/>
                    </p:oleObj>
                  </mc:Choice>
                  <mc:Fallback>
                    <p:oleObj r:id="rId34" imgW="95084" imgH="114339" progId="Equation.3">
                      <p:embed/>
                      <p:pic>
                        <p:nvPicPr>
                          <p:cNvPr id="17450" name="Object 44">
                            <a:extLst>
                              <a:ext uri="{FF2B5EF4-FFF2-40B4-BE49-F238E27FC236}">
                                <a16:creationId xmlns:a16="http://schemas.microsoft.com/office/drawing/2014/main" id="{7468FE06-915C-46D7-8589-13B057730AB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8" y="2688"/>
                            <a:ext cx="205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51" name="Object 45">
                <a:extLst>
                  <a:ext uri="{FF2B5EF4-FFF2-40B4-BE49-F238E27FC236}">
                    <a16:creationId xmlns:a16="http://schemas.microsoft.com/office/drawing/2014/main" id="{814918E4-CFC4-4E9A-8769-3ACEE7DD61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23" y="3504"/>
              <a:ext cx="173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6" imgW="76345" imgH="95224" progId="Equation.3">
                      <p:embed/>
                    </p:oleObj>
                  </mc:Choice>
                  <mc:Fallback>
                    <p:oleObj r:id="rId36" imgW="76345" imgH="95224" progId="Equation.3">
                      <p:embed/>
                      <p:pic>
                        <p:nvPicPr>
                          <p:cNvPr id="17451" name="Object 45">
                            <a:extLst>
                              <a:ext uri="{FF2B5EF4-FFF2-40B4-BE49-F238E27FC236}">
                                <a16:creationId xmlns:a16="http://schemas.microsoft.com/office/drawing/2014/main" id="{814918E4-CFC4-4E9A-8769-3ACEE7DD617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23" y="3504"/>
                            <a:ext cx="173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43" name="Group 46">
              <a:extLst>
                <a:ext uri="{FF2B5EF4-FFF2-40B4-BE49-F238E27FC236}">
                  <a16:creationId xmlns:a16="http://schemas.microsoft.com/office/drawing/2014/main" id="{C0B17C3C-44F0-47AC-B168-2FC7F60DD9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3021"/>
              <a:ext cx="1152" cy="723"/>
              <a:chOff x="4176" y="2785"/>
              <a:chExt cx="1152" cy="723"/>
            </a:xfrm>
          </p:grpSpPr>
          <p:sp>
            <p:nvSpPr>
              <p:cNvPr id="17444" name="Line 47">
                <a:extLst>
                  <a:ext uri="{FF2B5EF4-FFF2-40B4-BE49-F238E27FC236}">
                    <a16:creationId xmlns:a16="http://schemas.microsoft.com/office/drawing/2014/main" id="{B9FAC289-486A-49D1-84C1-52190C420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96" y="3072"/>
                <a:ext cx="432" cy="43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5" name="Line 48">
                <a:extLst>
                  <a:ext uri="{FF2B5EF4-FFF2-40B4-BE49-F238E27FC236}">
                    <a16:creationId xmlns:a16="http://schemas.microsoft.com/office/drawing/2014/main" id="{57DA0E88-9550-44FB-9223-ED9C62025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65" y="3076"/>
                <a:ext cx="432" cy="43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7446" name="Object 49">
                <a:extLst>
                  <a:ext uri="{FF2B5EF4-FFF2-40B4-BE49-F238E27FC236}">
                    <a16:creationId xmlns:a16="http://schemas.microsoft.com/office/drawing/2014/main" id="{D2BEFB47-0E6B-40E7-8B10-22FAC12494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6" y="2785"/>
              <a:ext cx="624" cy="3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8" imgW="438287" imgH="218946" progId="Equation.3">
                      <p:embed/>
                    </p:oleObj>
                  </mc:Choice>
                  <mc:Fallback>
                    <p:oleObj r:id="rId38" imgW="438287" imgH="218946" progId="Equation.3">
                      <p:embed/>
                      <p:pic>
                        <p:nvPicPr>
                          <p:cNvPr id="17446" name="Object 49">
                            <a:extLst>
                              <a:ext uri="{FF2B5EF4-FFF2-40B4-BE49-F238E27FC236}">
                                <a16:creationId xmlns:a16="http://schemas.microsoft.com/office/drawing/2014/main" id="{D2BEFB47-0E6B-40E7-8B10-22FAC124943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2785"/>
                            <a:ext cx="624" cy="3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1554" name="Text Box 50">
            <a:extLst>
              <a:ext uri="{FF2B5EF4-FFF2-40B4-BE49-F238E27FC236}">
                <a16:creationId xmlns:a16="http://schemas.microsoft.com/office/drawing/2014/main" id="{78FE9471-B000-4A0C-BB35-0B220CC12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819150"/>
            <a:ext cx="2625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定义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设函数</a:t>
            </a:r>
          </a:p>
        </p:txBody>
      </p:sp>
      <p:sp>
        <p:nvSpPr>
          <p:cNvPr id="21555" name="Text Box 51">
            <a:extLst>
              <a:ext uri="{FF2B5EF4-FFF2-40B4-BE49-F238E27FC236}">
                <a16:creationId xmlns:a16="http://schemas.microsoft.com/office/drawing/2014/main" id="{B021C309-8D72-4E9E-A79C-D14DD75BC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1304925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有定义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sp>
        <p:nvSpPr>
          <p:cNvPr id="21556" name="Text Box 52">
            <a:extLst>
              <a:ext uri="{FF2B5EF4-FFF2-40B4-BE49-F238E27FC236}">
                <a16:creationId xmlns:a16="http://schemas.microsoft.com/office/drawing/2014/main" id="{EB1DDD83-7C6D-4AA1-A645-3EDC08851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3105150"/>
            <a:ext cx="36591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存在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则称此极限值为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/>
      <p:bldP spid="21508" grpId="0" build="p" advAuto="0"/>
      <p:bldP spid="21511" grpId="0"/>
      <p:bldP spid="21520" grpId="0"/>
      <p:bldP spid="21523" grpId="0"/>
      <p:bldP spid="21524" grpId="0"/>
      <p:bldP spid="21538" grpId="0"/>
      <p:bldP spid="21540" grpId="0"/>
      <p:bldP spid="21554" grpId="0"/>
      <p:bldP spid="21555" grpId="0" build="p" advAuto="0"/>
      <p:bldP spid="21556" grpId="0" build="p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37AB7A3-6D78-4D85-A130-82C7FBEAE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7538" y="374650"/>
            <a:ext cx="251460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定理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函数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49E040D7-1D41-45AD-A44B-8D91C14E0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55600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</a:t>
            </a:r>
          </a:p>
        </p:txBody>
      </p:sp>
      <p:graphicFrame>
        <p:nvGraphicFramePr>
          <p:cNvPr id="18436" name="Object 4">
            <a:extLst>
              <a:ext uri="{FF2B5EF4-FFF2-40B4-BE49-F238E27FC236}">
                <a16:creationId xmlns:a16="http://schemas.microsoft.com/office/drawing/2014/main" id="{67BB7AC9-EF31-4A8C-A6A6-4031994B0A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2350" y="336550"/>
          <a:ext cx="4254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4170" imgH="190449" progId="Equation.3">
                  <p:embed/>
                </p:oleObj>
              </mc:Choice>
              <mc:Fallback>
                <p:oleObj r:id="rId2" imgW="114170" imgH="190449" progId="Equation.3">
                  <p:embed/>
                  <p:pic>
                    <p:nvPicPr>
                      <p:cNvPr id="18436" name="Object 4">
                        <a:extLst>
                          <a:ext uri="{FF2B5EF4-FFF2-40B4-BE49-F238E27FC236}">
                            <a16:creationId xmlns:a16="http://schemas.microsoft.com/office/drawing/2014/main" id="{67BB7AC9-EF31-4A8C-A6A6-4031994B0A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350" y="336550"/>
                        <a:ext cx="42545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5">
            <a:extLst>
              <a:ext uri="{FF2B5EF4-FFF2-40B4-BE49-F238E27FC236}">
                <a16:creationId xmlns:a16="http://schemas.microsoft.com/office/drawing/2014/main" id="{360A5FDB-4DDC-48BF-AA3C-7CBC4C7AF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428625"/>
          <a:ext cx="133508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62057" imgH="380897" progId="Equation.3">
                  <p:embed/>
                </p:oleObj>
              </mc:Choice>
              <mc:Fallback>
                <p:oleObj r:id="rId4" imgW="1362057" imgH="380897" progId="Equation.3">
                  <p:embed/>
                  <p:pic>
                    <p:nvPicPr>
                      <p:cNvPr id="18437" name="Object 5">
                        <a:extLst>
                          <a:ext uri="{FF2B5EF4-FFF2-40B4-BE49-F238E27FC236}">
                            <a16:creationId xmlns:a16="http://schemas.microsoft.com/office/drawing/2014/main" id="{360A5FDB-4DDC-48BF-AA3C-7CBC4C7AFD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28625"/>
                        <a:ext cx="133508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7">
            <a:extLst>
              <a:ext uri="{FF2B5EF4-FFF2-40B4-BE49-F238E27FC236}">
                <a16:creationId xmlns:a16="http://schemas.microsoft.com/office/drawing/2014/main" id="{B931505B-1390-4B9E-B1AA-2050CBFB00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350" y="914400"/>
          <a:ext cx="32385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438402" imgH="200179" progId="Equation.3">
                  <p:embed/>
                </p:oleObj>
              </mc:Choice>
              <mc:Fallback>
                <p:oleObj r:id="rId6" imgW="1438402" imgH="200179" progId="Equation.3">
                  <p:embed/>
                  <p:pic>
                    <p:nvPicPr>
                      <p:cNvPr id="22535" name="Object 7">
                        <a:extLst>
                          <a:ext uri="{FF2B5EF4-FFF2-40B4-BE49-F238E27FC236}">
                            <a16:creationId xmlns:a16="http://schemas.microsoft.com/office/drawing/2014/main" id="{B931505B-1390-4B9E-B1AA-2050CBFB00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914400"/>
                        <a:ext cx="32385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Text Box 10">
            <a:extLst>
              <a:ext uri="{FF2B5EF4-FFF2-40B4-BE49-F238E27FC236}">
                <a16:creationId xmlns:a16="http://schemas.microsoft.com/office/drawing/2014/main" id="{85950574-3CA9-4F40-9D10-FBB785A48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388" y="914400"/>
            <a:ext cx="852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</a:t>
            </a:r>
          </a:p>
        </p:txBody>
      </p:sp>
      <p:graphicFrame>
        <p:nvGraphicFramePr>
          <p:cNvPr id="22539" name="Object 11">
            <a:extLst>
              <a:ext uri="{FF2B5EF4-FFF2-40B4-BE49-F238E27FC236}">
                <a16:creationId xmlns:a16="http://schemas.microsoft.com/office/drawing/2014/main" id="{AF77FF26-F11E-4493-8DA7-CD0AF7E755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950913"/>
          <a:ext cx="1320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62057" imgH="419126" progId="Equation.3">
                  <p:embed/>
                </p:oleObj>
              </mc:Choice>
              <mc:Fallback>
                <p:oleObj r:id="rId8" imgW="1362057" imgH="419126" progId="Equation.3">
                  <p:embed/>
                  <p:pic>
                    <p:nvPicPr>
                      <p:cNvPr id="22539" name="Object 11">
                        <a:extLst>
                          <a:ext uri="{FF2B5EF4-FFF2-40B4-BE49-F238E27FC236}">
                            <a16:creationId xmlns:a16="http://schemas.microsoft.com/office/drawing/2014/main" id="{AF77FF26-F11E-4493-8DA7-CD0AF7E755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950913"/>
                        <a:ext cx="1320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0" name="Object 12">
            <a:extLst>
              <a:ext uri="{FF2B5EF4-FFF2-40B4-BE49-F238E27FC236}">
                <a16:creationId xmlns:a16="http://schemas.microsoft.com/office/drawing/2014/main" id="{6F7EC44C-DB93-4A35-9B49-FE5045F5C6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5650" y="950913"/>
          <a:ext cx="1130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162173" imgH="419126" progId="Equation.3">
                  <p:embed/>
                </p:oleObj>
              </mc:Choice>
              <mc:Fallback>
                <p:oleObj r:id="rId10" imgW="1162173" imgH="419126" progId="Equation.3">
                  <p:embed/>
                  <p:pic>
                    <p:nvPicPr>
                      <p:cNvPr id="22540" name="Object 12">
                        <a:extLst>
                          <a:ext uri="{FF2B5EF4-FFF2-40B4-BE49-F238E27FC236}">
                            <a16:creationId xmlns:a16="http://schemas.microsoft.com/office/drawing/2014/main" id="{6F7EC44C-DB93-4A35-9B49-FE5045F5C6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650" y="950913"/>
                        <a:ext cx="1130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1" name="Rectangle 13">
            <a:extLst>
              <a:ext uri="{FF2B5EF4-FFF2-40B4-BE49-F238E27FC236}">
                <a16:creationId xmlns:a16="http://schemas.microsoft.com/office/drawing/2014/main" id="{FE04A744-C127-47E9-B088-6F3193824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1758950"/>
            <a:ext cx="6283325" cy="7556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pSp>
        <p:nvGrpSpPr>
          <p:cNvPr id="22542" name="Group 14">
            <a:extLst>
              <a:ext uri="{FF2B5EF4-FFF2-40B4-BE49-F238E27FC236}">
                <a16:creationId xmlns:a16="http://schemas.microsoft.com/office/drawing/2014/main" id="{D01A35BF-5D1C-4D5D-9BCE-520B6522C8C1}"/>
              </a:ext>
            </a:extLst>
          </p:cNvPr>
          <p:cNvGrpSpPr>
            <a:grpSpLocks/>
          </p:cNvGrpSpPr>
          <p:nvPr/>
        </p:nvGrpSpPr>
        <p:grpSpPr bwMode="auto">
          <a:xfrm>
            <a:off x="2403475" y="1828800"/>
            <a:ext cx="2209800" cy="573088"/>
            <a:chOff x="1514" y="1152"/>
            <a:chExt cx="1392" cy="361"/>
          </a:xfrm>
        </p:grpSpPr>
        <p:graphicFrame>
          <p:nvGraphicFramePr>
            <p:cNvPr id="18485" name="Object 15">
              <a:extLst>
                <a:ext uri="{FF2B5EF4-FFF2-40B4-BE49-F238E27FC236}">
                  <a16:creationId xmlns:a16="http://schemas.microsoft.com/office/drawing/2014/main" id="{0383E1C4-DE25-4EC1-8658-F7F28C8287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4" y="1152"/>
            <a:ext cx="680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400115" imgH="190449" progId="Equation.3">
                    <p:embed/>
                  </p:oleObj>
                </mc:Choice>
                <mc:Fallback>
                  <p:oleObj r:id="rId12" imgW="400115" imgH="190449" progId="Equation.3">
                    <p:embed/>
                    <p:pic>
                      <p:nvPicPr>
                        <p:cNvPr id="18485" name="Object 15">
                          <a:extLst>
                            <a:ext uri="{FF2B5EF4-FFF2-40B4-BE49-F238E27FC236}">
                              <a16:creationId xmlns:a16="http://schemas.microsoft.com/office/drawing/2014/main" id="{0383E1C4-DE25-4EC1-8658-F7F28C8287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4" y="1152"/>
                          <a:ext cx="680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86" name="Text Box 16">
              <a:extLst>
                <a:ext uri="{FF2B5EF4-FFF2-40B4-BE49-F238E27FC236}">
                  <a16:creationId xmlns:a16="http://schemas.microsoft.com/office/drawing/2014/main" id="{9DAD8A16-9EB2-41FF-81DB-9FDC83EF00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8" y="1161"/>
              <a:ext cx="7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存在</a:t>
              </a:r>
            </a:p>
          </p:txBody>
        </p:sp>
      </p:grpSp>
      <p:sp>
        <p:nvSpPr>
          <p:cNvPr id="22545" name="Line 17">
            <a:extLst>
              <a:ext uri="{FF2B5EF4-FFF2-40B4-BE49-F238E27FC236}">
                <a16:creationId xmlns:a16="http://schemas.microsoft.com/office/drawing/2014/main" id="{1018AB36-1EA6-4D07-86F6-1C6D75C3C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4675" y="20574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6" name="Line 18">
            <a:extLst>
              <a:ext uri="{FF2B5EF4-FFF2-40B4-BE49-F238E27FC236}">
                <a16:creationId xmlns:a16="http://schemas.microsoft.com/office/drawing/2014/main" id="{2247FB2B-4BB8-4277-8FA8-563779C378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4675" y="21732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608" name="Group 80">
            <a:extLst>
              <a:ext uri="{FF2B5EF4-FFF2-40B4-BE49-F238E27FC236}">
                <a16:creationId xmlns:a16="http://schemas.microsoft.com/office/drawing/2014/main" id="{37F7616F-BEA1-422F-8748-209047BF9A3B}"/>
              </a:ext>
            </a:extLst>
          </p:cNvPr>
          <p:cNvGrpSpPr>
            <a:grpSpLocks/>
          </p:cNvGrpSpPr>
          <p:nvPr/>
        </p:nvGrpSpPr>
        <p:grpSpPr bwMode="auto">
          <a:xfrm>
            <a:off x="5730875" y="1828800"/>
            <a:ext cx="2436813" cy="573088"/>
            <a:chOff x="3610" y="1152"/>
            <a:chExt cx="1535" cy="361"/>
          </a:xfrm>
        </p:grpSpPr>
        <p:graphicFrame>
          <p:nvGraphicFramePr>
            <p:cNvPr id="18483" name="Object 20">
              <a:extLst>
                <a:ext uri="{FF2B5EF4-FFF2-40B4-BE49-F238E27FC236}">
                  <a16:creationId xmlns:a16="http://schemas.microsoft.com/office/drawing/2014/main" id="{7B05AA1F-43BC-4519-BB8F-24C9440562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10" y="1152"/>
            <a:ext cx="882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543088" imgH="190449" progId="Equation.3">
                    <p:embed/>
                  </p:oleObj>
                </mc:Choice>
                <mc:Fallback>
                  <p:oleObj r:id="rId14" imgW="543088" imgH="190449" progId="Equation.3">
                    <p:embed/>
                    <p:pic>
                      <p:nvPicPr>
                        <p:cNvPr id="18483" name="Object 20">
                          <a:extLst>
                            <a:ext uri="{FF2B5EF4-FFF2-40B4-BE49-F238E27FC236}">
                              <a16:creationId xmlns:a16="http://schemas.microsoft.com/office/drawing/2014/main" id="{7B05AA1F-43BC-4519-BB8F-24C9440562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0" y="1152"/>
                          <a:ext cx="882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4" name="Object 21">
              <a:extLst>
                <a:ext uri="{FF2B5EF4-FFF2-40B4-BE49-F238E27FC236}">
                  <a16:creationId xmlns:a16="http://schemas.microsoft.com/office/drawing/2014/main" id="{3FD466E7-1050-4EDE-A409-F4B6E03F13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9" y="1152"/>
            <a:ext cx="67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400115" imgH="190449" progId="Equation.3">
                    <p:embed/>
                  </p:oleObj>
                </mc:Choice>
                <mc:Fallback>
                  <p:oleObj r:id="rId16" imgW="400115" imgH="190449" progId="Equation.3">
                    <p:embed/>
                    <p:pic>
                      <p:nvPicPr>
                        <p:cNvPr id="18484" name="Object 21">
                          <a:extLst>
                            <a:ext uri="{FF2B5EF4-FFF2-40B4-BE49-F238E27FC236}">
                              <a16:creationId xmlns:a16="http://schemas.microsoft.com/office/drawing/2014/main" id="{3FD466E7-1050-4EDE-A409-F4B6E03F13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9" y="1152"/>
                          <a:ext cx="676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50" name="Text Box 22">
            <a:extLst>
              <a:ext uri="{FF2B5EF4-FFF2-40B4-BE49-F238E27FC236}">
                <a16:creationId xmlns:a16="http://schemas.microsoft.com/office/drawing/2014/main" id="{32D31533-6BBA-431B-ADEE-08C6A0218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" y="1870075"/>
            <a:ext cx="1447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简写为</a:t>
            </a:r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pSp>
        <p:nvGrpSpPr>
          <p:cNvPr id="22551" name="Group 23">
            <a:extLst>
              <a:ext uri="{FF2B5EF4-FFF2-40B4-BE49-F238E27FC236}">
                <a16:creationId xmlns:a16="http://schemas.microsoft.com/office/drawing/2014/main" id="{7BA7FD28-75DE-497B-A0A3-8F4FA24B9039}"/>
              </a:ext>
            </a:extLst>
          </p:cNvPr>
          <p:cNvGrpSpPr>
            <a:grpSpLocks/>
          </p:cNvGrpSpPr>
          <p:nvPr/>
        </p:nvGrpSpPr>
        <p:grpSpPr bwMode="auto">
          <a:xfrm>
            <a:off x="3454400" y="3957638"/>
            <a:ext cx="4419600" cy="576262"/>
            <a:chOff x="2064" y="1488"/>
            <a:chExt cx="2784" cy="363"/>
          </a:xfrm>
        </p:grpSpPr>
        <p:sp>
          <p:nvSpPr>
            <p:cNvPr id="18480" name="Text Box 24">
              <a:extLst>
                <a:ext uri="{FF2B5EF4-FFF2-40B4-BE49-F238E27FC236}">
                  <a16:creationId xmlns:a16="http://schemas.microsoft.com/office/drawing/2014/main" id="{A8AD3A45-3447-4F28-A56C-03493C302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488"/>
              <a:ext cx="6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</a:t>
              </a:r>
            </a:p>
          </p:txBody>
        </p:sp>
        <p:sp>
          <p:nvSpPr>
            <p:cNvPr id="18481" name="Text Box 25">
              <a:extLst>
                <a:ext uri="{FF2B5EF4-FFF2-40B4-BE49-F238E27FC236}">
                  <a16:creationId xmlns:a16="http://schemas.microsoft.com/office/drawing/2014/main" id="{454C2ADB-ACA2-4414-93D3-158AE75C9E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496"/>
              <a:ext cx="2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处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右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        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导数存在</a:t>
              </a:r>
            </a:p>
          </p:txBody>
        </p:sp>
        <p:graphicFrame>
          <p:nvGraphicFramePr>
            <p:cNvPr id="18482" name="Object 26">
              <a:extLst>
                <a:ext uri="{FF2B5EF4-FFF2-40B4-BE49-F238E27FC236}">
                  <a16:creationId xmlns:a16="http://schemas.microsoft.com/office/drawing/2014/main" id="{4E0CA863-2B0E-4691-B7A7-F8F0D775FA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92" y="1491"/>
            <a:ext cx="26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114170" imgH="190449" progId="Equation.3">
                    <p:embed/>
                  </p:oleObj>
                </mc:Choice>
                <mc:Fallback>
                  <p:oleObj r:id="rId18" imgW="114170" imgH="190449" progId="Equation.3">
                    <p:embed/>
                    <p:pic>
                      <p:nvPicPr>
                        <p:cNvPr id="18482" name="Object 26">
                          <a:extLst>
                            <a:ext uri="{FF2B5EF4-FFF2-40B4-BE49-F238E27FC236}">
                              <a16:creationId xmlns:a16="http://schemas.microsoft.com/office/drawing/2014/main" id="{4E0CA863-2B0E-4691-B7A7-F8F0D775FA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1491"/>
                          <a:ext cx="26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55" name="Text Box 27">
            <a:extLst>
              <a:ext uri="{FF2B5EF4-FFF2-40B4-BE49-F238E27FC236}">
                <a16:creationId xmlns:a16="http://schemas.microsoft.com/office/drawing/2014/main" id="{9F83271B-50B9-4689-BB86-EEB3E215A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" y="3965575"/>
            <a:ext cx="228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定理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函数</a:t>
            </a:r>
          </a:p>
        </p:txBody>
      </p:sp>
      <p:graphicFrame>
        <p:nvGraphicFramePr>
          <p:cNvPr id="22556" name="Object 28">
            <a:extLst>
              <a:ext uri="{FF2B5EF4-FFF2-40B4-BE49-F238E27FC236}">
                <a16:creationId xmlns:a16="http://schemas.microsoft.com/office/drawing/2014/main" id="{E372E822-3519-498D-9899-D71CF9DE6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7150" y="3983038"/>
          <a:ext cx="857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304684" imgH="152567" progId="Equation.3">
                  <p:embed/>
                </p:oleObj>
              </mc:Choice>
              <mc:Fallback>
                <p:oleObj r:id="rId20" imgW="304684" imgH="152567" progId="Equation.3">
                  <p:embed/>
                  <p:pic>
                    <p:nvPicPr>
                      <p:cNvPr id="22556" name="Object 28">
                        <a:extLst>
                          <a:ext uri="{FF2B5EF4-FFF2-40B4-BE49-F238E27FC236}">
                            <a16:creationId xmlns:a16="http://schemas.microsoft.com/office/drawing/2014/main" id="{E372E822-3519-498D-9899-D71CF9DE6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3983038"/>
                        <a:ext cx="8572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57" name="Group 29">
            <a:extLst>
              <a:ext uri="{FF2B5EF4-FFF2-40B4-BE49-F238E27FC236}">
                <a16:creationId xmlns:a16="http://schemas.microsoft.com/office/drawing/2014/main" id="{310998EF-1D0A-4EDB-934D-9D3FA10741DC}"/>
              </a:ext>
            </a:extLst>
          </p:cNvPr>
          <p:cNvGrpSpPr>
            <a:grpSpLocks/>
          </p:cNvGrpSpPr>
          <p:nvPr/>
        </p:nvGrpSpPr>
        <p:grpSpPr bwMode="auto">
          <a:xfrm>
            <a:off x="374650" y="4533900"/>
            <a:ext cx="4603750" cy="582613"/>
            <a:chOff x="124" y="1851"/>
            <a:chExt cx="2900" cy="367"/>
          </a:xfrm>
        </p:grpSpPr>
        <p:graphicFrame>
          <p:nvGraphicFramePr>
            <p:cNvPr id="18476" name="Object 30">
              <a:extLst>
                <a:ext uri="{FF2B5EF4-FFF2-40B4-BE49-F238E27FC236}">
                  <a16:creationId xmlns:a16="http://schemas.microsoft.com/office/drawing/2014/main" id="{4A505C48-9BBA-44F0-AD82-410A84D5ED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" y="1884"/>
            <a:ext cx="54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304684" imgH="152567" progId="Equation.3">
                    <p:embed/>
                  </p:oleObj>
                </mc:Choice>
                <mc:Fallback>
                  <p:oleObj r:id="rId22" imgW="304684" imgH="152567" progId="Equation.3">
                    <p:embed/>
                    <p:pic>
                      <p:nvPicPr>
                        <p:cNvPr id="18476" name="Object 30">
                          <a:extLst>
                            <a:ext uri="{FF2B5EF4-FFF2-40B4-BE49-F238E27FC236}">
                              <a16:creationId xmlns:a16="http://schemas.microsoft.com/office/drawing/2014/main" id="{4A505C48-9BBA-44F0-AD82-410A84D5ED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" y="1884"/>
                          <a:ext cx="54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77" name="Text Box 31">
              <a:extLst>
                <a:ext uri="{FF2B5EF4-FFF2-40B4-BE49-F238E27FC236}">
                  <a16:creationId xmlns:a16="http://schemas.microsoft.com/office/drawing/2014/main" id="{64B79D38-0B7A-4FF4-8D52-F3A81B577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867"/>
              <a:ext cx="6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</a:t>
              </a:r>
            </a:p>
          </p:txBody>
        </p:sp>
        <p:graphicFrame>
          <p:nvGraphicFramePr>
            <p:cNvPr id="18478" name="Object 32">
              <a:extLst>
                <a:ext uri="{FF2B5EF4-FFF2-40B4-BE49-F238E27FC236}">
                  <a16:creationId xmlns:a16="http://schemas.microsoft.com/office/drawing/2014/main" id="{1B646116-372C-4EA0-963B-7FE652F241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1851"/>
            <a:ext cx="262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imgW="114170" imgH="190449" progId="Equation.3">
                    <p:embed/>
                  </p:oleObj>
                </mc:Choice>
                <mc:Fallback>
                  <p:oleObj r:id="rId24" imgW="114170" imgH="190449" progId="Equation.3">
                    <p:embed/>
                    <p:pic>
                      <p:nvPicPr>
                        <p:cNvPr id="18478" name="Object 32">
                          <a:extLst>
                            <a:ext uri="{FF2B5EF4-FFF2-40B4-BE49-F238E27FC236}">
                              <a16:creationId xmlns:a16="http://schemas.microsoft.com/office/drawing/2014/main" id="{1B646116-372C-4EA0-963B-7FE652F241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851"/>
                          <a:ext cx="262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79" name="Text Box 33">
              <a:extLst>
                <a:ext uri="{FF2B5EF4-FFF2-40B4-BE49-F238E27FC236}">
                  <a16:creationId xmlns:a16="http://schemas.microsoft.com/office/drawing/2014/main" id="{960FF240-B01E-4CA1-B830-3B656AB93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91"/>
              <a:ext cx="16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必 </a:t>
              </a:r>
              <a:r>
                <a: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右</a:t>
              </a:r>
              <a:r>
                <a:rPr lang="zh-CN" altLang="en-US" sz="28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        </a:t>
              </a:r>
              <a:r>
                <a:rPr lang="zh-CN" alt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连续</a:t>
              </a:r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.</a:t>
              </a:r>
            </a:p>
          </p:txBody>
        </p:sp>
      </p:grpSp>
      <p:sp>
        <p:nvSpPr>
          <p:cNvPr id="22562" name="Text Box 34">
            <a:extLst>
              <a:ext uri="{FF2B5EF4-FFF2-40B4-BE49-F238E27FC236}">
                <a16:creationId xmlns:a16="http://schemas.microsoft.com/office/drawing/2014/main" id="{05A25ADE-EAAA-450D-9410-3C1F2EBCB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39576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左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</a:p>
        </p:txBody>
      </p:sp>
      <p:sp>
        <p:nvSpPr>
          <p:cNvPr id="22563" name="Text Box 35">
            <a:extLst>
              <a:ext uri="{FF2B5EF4-FFF2-40B4-BE49-F238E27FC236}">
                <a16:creationId xmlns:a16="http://schemas.microsoft.com/office/drawing/2014/main" id="{7EED0EAD-9130-4661-A963-77B6B23DE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600" y="459105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左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</a:p>
        </p:txBody>
      </p:sp>
      <p:sp>
        <p:nvSpPr>
          <p:cNvPr id="22572" name="Text Box 44">
            <a:extLst>
              <a:ext uri="{FF2B5EF4-FFF2-40B4-BE49-F238E27FC236}">
                <a16:creationId xmlns:a16="http://schemas.microsoft.com/office/drawing/2014/main" id="{F14022A6-9288-48CD-AC13-79C2E5A73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80013"/>
            <a:ext cx="1524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显然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22573" name="Object 45">
            <a:extLst>
              <a:ext uri="{FF2B5EF4-FFF2-40B4-BE49-F238E27FC236}">
                <a16:creationId xmlns:a16="http://schemas.microsoft.com/office/drawing/2014/main" id="{422F2582-0BF5-44AE-9871-F73E732AAB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5740400"/>
          <a:ext cx="857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304684" imgH="152567" progId="Equation.3">
                  <p:embed/>
                </p:oleObj>
              </mc:Choice>
              <mc:Fallback>
                <p:oleObj r:id="rId26" imgW="304684" imgH="152567" progId="Equation.3">
                  <p:embed/>
                  <p:pic>
                    <p:nvPicPr>
                      <p:cNvPr id="22573" name="Object 45">
                        <a:extLst>
                          <a:ext uri="{FF2B5EF4-FFF2-40B4-BE49-F238E27FC236}">
                            <a16:creationId xmlns:a16="http://schemas.microsoft.com/office/drawing/2014/main" id="{422F2582-0BF5-44AE-9871-F73E732AAB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740400"/>
                        <a:ext cx="8572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74" name="Text Box 46">
            <a:extLst>
              <a:ext uri="{FF2B5EF4-FFF2-40B4-BE49-F238E27FC236}">
                <a16:creationId xmlns:a16="http://schemas.microsoft.com/office/drawing/2014/main" id="{A0C2814F-1A24-43E7-B868-3E2AA15A7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5730875"/>
            <a:ext cx="4148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在闭区间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[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,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]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上可导</a:t>
            </a:r>
          </a:p>
        </p:txBody>
      </p:sp>
      <p:sp>
        <p:nvSpPr>
          <p:cNvPr id="22575" name="AutoShape 47">
            <a:extLst>
              <a:ext uri="{FF2B5EF4-FFF2-40B4-BE49-F238E27FC236}">
                <a16:creationId xmlns:a16="http://schemas.microsoft.com/office/drawing/2014/main" id="{9300B255-877E-48B6-8B16-BE557E80A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88" y="5900738"/>
            <a:ext cx="935037" cy="179387"/>
          </a:xfrm>
          <a:prstGeom prst="rightArrow">
            <a:avLst>
              <a:gd name="adj1" fmla="val 50000"/>
              <a:gd name="adj2" fmla="val 13028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22576" name="Object 48">
            <a:extLst>
              <a:ext uri="{FF2B5EF4-FFF2-40B4-BE49-F238E27FC236}">
                <a16:creationId xmlns:a16="http://schemas.microsoft.com/office/drawing/2014/main" id="{85B584EA-6D1C-42A8-8E5A-962C81B4CD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5738813"/>
          <a:ext cx="24749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009484" imgH="152567" progId="Equation.3">
                  <p:embed/>
                </p:oleObj>
              </mc:Choice>
              <mc:Fallback>
                <p:oleObj r:id="rId28" imgW="1009484" imgH="152567" progId="Equation.3">
                  <p:embed/>
                  <p:pic>
                    <p:nvPicPr>
                      <p:cNvPr id="22576" name="Object 48">
                        <a:extLst>
                          <a:ext uri="{FF2B5EF4-FFF2-40B4-BE49-F238E27FC236}">
                            <a16:creationId xmlns:a16="http://schemas.microsoft.com/office/drawing/2014/main" id="{85B584EA-6D1C-42A8-8E5A-962C81B4CD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738813"/>
                        <a:ext cx="24749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667421E3-C039-4CB2-9BFC-7DF159489025}"/>
              </a:ext>
            </a:extLst>
          </p:cNvPr>
          <p:cNvGrpSpPr>
            <a:grpSpLocks/>
          </p:cNvGrpSpPr>
          <p:nvPr/>
        </p:nvGrpSpPr>
        <p:grpSpPr bwMode="auto">
          <a:xfrm>
            <a:off x="161925" y="2655888"/>
            <a:ext cx="8542338" cy="1211262"/>
            <a:chOff x="240" y="6328"/>
            <a:chExt cx="13453" cy="1909"/>
          </a:xfrm>
        </p:grpSpPr>
        <p:sp>
          <p:nvSpPr>
            <p:cNvPr id="18463" name="Text Box 36">
              <a:extLst>
                <a:ext uri="{FF2B5EF4-FFF2-40B4-BE49-F238E27FC236}">
                  <a16:creationId xmlns:a16="http://schemas.microsoft.com/office/drawing/2014/main" id="{B1599B1F-6480-46F6-8933-A449693C3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" y="6415"/>
              <a:ext cx="2280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若函数</a:t>
              </a:r>
            </a:p>
          </p:txBody>
        </p:sp>
        <p:graphicFrame>
          <p:nvGraphicFramePr>
            <p:cNvPr id="18464" name="Object 37">
              <a:extLst>
                <a:ext uri="{FF2B5EF4-FFF2-40B4-BE49-F238E27FC236}">
                  <a16:creationId xmlns:a16="http://schemas.microsoft.com/office/drawing/2014/main" id="{F94D896E-0D47-4DDD-A871-C5BE766DC0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5" y="6427"/>
            <a:ext cx="1350" cy="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0" imgW="304684" imgH="152567" progId="Equation.3">
                    <p:embed/>
                  </p:oleObj>
                </mc:Choice>
                <mc:Fallback>
                  <p:oleObj r:id="rId30" imgW="304684" imgH="152567" progId="Equation.3">
                    <p:embed/>
                    <p:pic>
                      <p:nvPicPr>
                        <p:cNvPr id="18464" name="Object 37">
                          <a:extLst>
                            <a:ext uri="{FF2B5EF4-FFF2-40B4-BE49-F238E27FC236}">
                              <a16:creationId xmlns:a16="http://schemas.microsoft.com/office/drawing/2014/main" id="{F94D896E-0D47-4DDD-A871-C5BE766DC0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5" y="6427"/>
                          <a:ext cx="1350" cy="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5" name="Object 38">
              <a:extLst>
                <a:ext uri="{FF2B5EF4-FFF2-40B4-BE49-F238E27FC236}">
                  <a16:creationId xmlns:a16="http://schemas.microsoft.com/office/drawing/2014/main" id="{9941C116-CFA8-4A0A-986D-06F77AB284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145" y="6342"/>
            <a:ext cx="1500" cy="8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2" imgW="352573" imgH="181065" progId="Equation.3">
                    <p:embed/>
                  </p:oleObj>
                </mc:Choice>
                <mc:Fallback>
                  <p:oleObj r:id="rId32" imgW="352573" imgH="181065" progId="Equation.3">
                    <p:embed/>
                    <p:pic>
                      <p:nvPicPr>
                        <p:cNvPr id="18465" name="Object 38">
                          <a:extLst>
                            <a:ext uri="{FF2B5EF4-FFF2-40B4-BE49-F238E27FC236}">
                              <a16:creationId xmlns:a16="http://schemas.microsoft.com/office/drawing/2014/main" id="{9941C116-CFA8-4A0A-986D-06F77AB284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45" y="6342"/>
                          <a:ext cx="1500" cy="8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6" name="Object 39">
              <a:extLst>
                <a:ext uri="{FF2B5EF4-FFF2-40B4-BE49-F238E27FC236}">
                  <a16:creationId xmlns:a16="http://schemas.microsoft.com/office/drawing/2014/main" id="{4912B4CE-9BF9-4974-9171-36E7EAC7F2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192" y="6327"/>
            <a:ext cx="1500" cy="8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4" imgW="352573" imgH="181065" progId="Equation.3">
                    <p:embed/>
                  </p:oleObj>
                </mc:Choice>
                <mc:Fallback>
                  <p:oleObj r:id="rId34" imgW="352573" imgH="181065" progId="Equation.3">
                    <p:embed/>
                    <p:pic>
                      <p:nvPicPr>
                        <p:cNvPr id="18466" name="Object 39">
                          <a:extLst>
                            <a:ext uri="{FF2B5EF4-FFF2-40B4-BE49-F238E27FC236}">
                              <a16:creationId xmlns:a16="http://schemas.microsoft.com/office/drawing/2014/main" id="{4912B4CE-9BF9-4974-9171-36E7EAC7F26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92" y="6327"/>
                          <a:ext cx="1500" cy="8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67" name="Text Box 40">
              <a:extLst>
                <a:ext uri="{FF2B5EF4-FFF2-40B4-BE49-F238E27FC236}">
                  <a16:creationId xmlns:a16="http://schemas.microsoft.com/office/drawing/2014/main" id="{B4921EE7-183E-453A-BB61-6AEAD07D0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80" y="6357"/>
              <a:ext cx="1080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与</a:t>
              </a:r>
            </a:p>
          </p:txBody>
        </p:sp>
        <p:sp>
          <p:nvSpPr>
            <p:cNvPr id="18468" name="Text Box 41">
              <a:extLst>
                <a:ext uri="{FF2B5EF4-FFF2-40B4-BE49-F238E27FC236}">
                  <a16:creationId xmlns:a16="http://schemas.microsoft.com/office/drawing/2014/main" id="{FE8778F1-0133-4B6A-94CA-7003C198FB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7357"/>
              <a:ext cx="3897" cy="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都存在 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,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则称</a:t>
              </a:r>
            </a:p>
          </p:txBody>
        </p:sp>
        <p:graphicFrame>
          <p:nvGraphicFramePr>
            <p:cNvPr id="18469" name="Object 43">
              <a:extLst>
                <a:ext uri="{FF2B5EF4-FFF2-40B4-BE49-F238E27FC236}">
                  <a16:creationId xmlns:a16="http://schemas.microsoft.com/office/drawing/2014/main" id="{29E1F790-45EA-47F9-8090-28D623FAC2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60" y="7390"/>
            <a:ext cx="1350" cy="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6" imgW="304684" imgH="152567" progId="Equation.3">
                    <p:embed/>
                  </p:oleObj>
                </mc:Choice>
                <mc:Fallback>
                  <p:oleObj r:id="rId36" imgW="304684" imgH="152567" progId="Equation.3">
                    <p:embed/>
                    <p:pic>
                      <p:nvPicPr>
                        <p:cNvPr id="18469" name="Object 43">
                          <a:extLst>
                            <a:ext uri="{FF2B5EF4-FFF2-40B4-BE49-F238E27FC236}">
                              <a16:creationId xmlns:a16="http://schemas.microsoft.com/office/drawing/2014/main" id="{29E1F790-45EA-47F9-8090-28D623FAC2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7390"/>
                          <a:ext cx="1350" cy="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470" name="Group 49">
              <a:extLst>
                <a:ext uri="{FF2B5EF4-FFF2-40B4-BE49-F238E27FC236}">
                  <a16:creationId xmlns:a16="http://schemas.microsoft.com/office/drawing/2014/main" id="{BA4BCE68-D07B-473F-913D-59C530C92A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6415"/>
              <a:ext cx="6480" cy="827"/>
              <a:chOff x="1872" y="2496"/>
              <a:chExt cx="2592" cy="331"/>
            </a:xfrm>
          </p:grpSpPr>
          <p:sp>
            <p:nvSpPr>
              <p:cNvPr id="18474" name="Text Box 50">
                <a:extLst>
                  <a:ext uri="{FF2B5EF4-FFF2-40B4-BE49-F238E27FC236}">
                    <a16:creationId xmlns:a16="http://schemas.microsoft.com/office/drawing/2014/main" id="{9F9F764A-D547-4650-83E0-49C702BD0C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2" y="2497"/>
                <a:ext cx="259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6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4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5pPr>
                <a:lvl6pPr marL="25146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6pPr>
                <a:lvl7pPr marL="29718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7pPr>
                <a:lvl8pPr marL="34290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8pPr>
                <a:lvl9pPr marL="38862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在开区间</a:t>
                </a:r>
                <a:r>
                  <a:rPr lang="zh-CN" altLang="en-US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          </a:t>
                </a:r>
                <a:r>
                  <a:rPr lang="zh-CN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内可导</a:t>
                </a: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, </a:t>
                </a:r>
                <a:r>
                  <a:rPr lang="zh-CN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且</a:t>
                </a:r>
              </a:p>
            </p:txBody>
          </p:sp>
          <p:graphicFrame>
            <p:nvGraphicFramePr>
              <p:cNvPr id="18475" name="Object 51">
                <a:extLst>
                  <a:ext uri="{FF2B5EF4-FFF2-40B4-BE49-F238E27FC236}">
                    <a16:creationId xmlns:a16="http://schemas.microsoft.com/office/drawing/2014/main" id="{D7A7FFAD-6DE3-4953-8185-2622916B5C4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30" y="2496"/>
              <a:ext cx="600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8" imgW="352573" imgH="152567" progId="Equation.3">
                      <p:embed/>
                    </p:oleObj>
                  </mc:Choice>
                  <mc:Fallback>
                    <p:oleObj r:id="rId38" imgW="352573" imgH="152567" progId="Equation.3">
                      <p:embed/>
                      <p:pic>
                        <p:nvPicPr>
                          <p:cNvPr id="18475" name="Object 51">
                            <a:extLst>
                              <a:ext uri="{FF2B5EF4-FFF2-40B4-BE49-F238E27FC236}">
                                <a16:creationId xmlns:a16="http://schemas.microsoft.com/office/drawing/2014/main" id="{D7A7FFAD-6DE3-4953-8185-2622916B5C4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grayscl/>
                            <a:biLevel thresh="5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0" y="2496"/>
                            <a:ext cx="600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71" name="Group 52">
              <a:extLst>
                <a:ext uri="{FF2B5EF4-FFF2-40B4-BE49-F238E27FC236}">
                  <a16:creationId xmlns:a16="http://schemas.microsoft.com/office/drawing/2014/main" id="{583AD6DF-F529-4726-9645-921ECFFC07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10" y="7372"/>
              <a:ext cx="5862" cy="865"/>
              <a:chOff x="2071" y="2854"/>
              <a:chExt cx="2345" cy="346"/>
            </a:xfrm>
          </p:grpSpPr>
          <p:sp>
            <p:nvSpPr>
              <p:cNvPr id="18472" name="Text Box 53">
                <a:extLst>
                  <a:ext uri="{FF2B5EF4-FFF2-40B4-BE49-F238E27FC236}">
                    <a16:creationId xmlns:a16="http://schemas.microsoft.com/office/drawing/2014/main" id="{5907A3FB-86A2-447A-A10B-EB106371D3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1" y="2854"/>
                <a:ext cx="234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1pPr>
                <a:lvl2pPr marL="742950" indent="-285750"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6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2pPr>
                <a:lvl3pPr marL="1143000" indent="-228600"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4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3pPr>
                <a:lvl4pPr marL="1600200" indent="-228600"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4pPr>
                <a:lvl5pPr marL="2057400" indent="-228600"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5pPr>
                <a:lvl6pPr marL="25146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6pPr>
                <a:lvl7pPr marL="29718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7pPr>
                <a:lvl8pPr marL="34290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8pPr>
                <a:lvl9pPr marL="3886200" indent="-228600" defTabSz="457200" eaLnBrk="0" fontAlgn="base" hangingPunct="0">
                  <a:spcBef>
                    <a:spcPts val="1000"/>
                  </a:spcBef>
                  <a:spcAft>
                    <a:spcPct val="0"/>
                  </a:spcAft>
                  <a:buClr>
                    <a:schemeClr val="accent1"/>
                  </a:buClr>
                  <a:buSzPct val="80000"/>
                  <a:buFont typeface="Wingdings 3" panose="05040102010807070707" pitchFamily="82" charset="2"/>
                  <a:buChar char=""/>
                  <a:defRPr sz="1200">
                    <a:solidFill>
                      <a:srgbClr val="404040"/>
                    </a:solidFill>
                    <a:latin typeface="Trebuchet MS" panose="020B0603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在闭区间 </a:t>
                </a:r>
                <a:r>
                  <a:rPr lang="zh-CN" altLang="en-US" sz="28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         </a:t>
                </a:r>
                <a:r>
                  <a:rPr lang="zh-CN" altLang="en-US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上可导</a:t>
                </a:r>
                <a:r>
                  <a:rPr lang="en-US" altLang="zh-CN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.</a:t>
                </a:r>
              </a:p>
            </p:txBody>
          </p:sp>
          <p:graphicFrame>
            <p:nvGraphicFramePr>
              <p:cNvPr id="18473" name="Object 54">
                <a:extLst>
                  <a:ext uri="{FF2B5EF4-FFF2-40B4-BE49-F238E27FC236}">
                    <a16:creationId xmlns:a16="http://schemas.microsoft.com/office/drawing/2014/main" id="{97C6F9EA-A6A3-48DF-B5C1-84C61CACD7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41" y="2880"/>
              <a:ext cx="559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40" imgW="323770" imgH="152567" progId="Equation.3">
                      <p:embed/>
                    </p:oleObj>
                  </mc:Choice>
                  <mc:Fallback>
                    <p:oleObj r:id="rId40" imgW="323770" imgH="152567" progId="Equation.3">
                      <p:embed/>
                      <p:pic>
                        <p:nvPicPr>
                          <p:cNvPr id="18473" name="Object 54">
                            <a:extLst>
                              <a:ext uri="{FF2B5EF4-FFF2-40B4-BE49-F238E27FC236}">
                                <a16:creationId xmlns:a16="http://schemas.microsoft.com/office/drawing/2014/main" id="{97C6F9EA-A6A3-48DF-B5C1-84C61CACD70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1">
                            <a:grayscl/>
                            <a:biLevel thresh="5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41" y="2880"/>
                            <a:ext cx="559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8460" name="Text Box 55">
            <a:extLst>
              <a:ext uri="{FF2B5EF4-FFF2-40B4-BE49-F238E27FC236}">
                <a16:creationId xmlns:a16="http://schemas.microsoft.com/office/drawing/2014/main" id="{409B07D4-B31B-4A07-BD39-4B3E70558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850" y="355600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可导的</a:t>
            </a:r>
            <a:r>
              <a:rPr lang="zh-CN" altLang="en-US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充分必要条件</a:t>
            </a:r>
          </a:p>
        </p:txBody>
      </p:sp>
      <p:sp>
        <p:nvSpPr>
          <p:cNvPr id="18461" name="Text Box 56">
            <a:extLst>
              <a:ext uri="{FF2B5EF4-FFF2-40B4-BE49-F238E27FC236}">
                <a16:creationId xmlns:a16="http://schemas.microsoft.com/office/drawing/2014/main" id="{1BE5AC6E-2582-424E-845E-679247C1A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144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是</a:t>
            </a:r>
          </a:p>
        </p:txBody>
      </p:sp>
      <p:sp>
        <p:nvSpPr>
          <p:cNvPr id="22586" name="AutoShape 58">
            <a:extLst>
              <a:ext uri="{FF2B5EF4-FFF2-40B4-BE49-F238E27FC236}">
                <a16:creationId xmlns:a16="http://schemas.microsoft.com/office/drawing/2014/main" id="{C727E6BB-79FC-430E-9297-85784097D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4141788"/>
            <a:ext cx="935038" cy="179387"/>
          </a:xfrm>
          <a:prstGeom prst="rightArrow">
            <a:avLst>
              <a:gd name="adj1" fmla="val 50000"/>
              <a:gd name="adj2" fmla="val 13028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8" grpId="0" build="p"/>
      <p:bldP spid="22541" grpId="0" animBg="1"/>
      <p:bldP spid="22550" grpId="0"/>
      <p:bldP spid="22555" grpId="0" build="p"/>
      <p:bldP spid="22562" grpId="0"/>
      <p:bldP spid="22563" grpId="0"/>
      <p:bldP spid="22572" grpId="0"/>
      <p:bldP spid="22574" grpId="0"/>
      <p:bldP spid="22575" grpId="0" animBg="1"/>
      <p:bldP spid="2258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08EA950-9787-495B-9846-D971E692E8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6550" y="366713"/>
            <a:ext cx="6553200" cy="685800"/>
          </a:xfrm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四、 函数的可导性与连续性的关系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2437B87F-E71E-4F05-AC82-DF22015FA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81088"/>
            <a:ext cx="435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函数 </a:t>
            </a: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f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 </a:t>
            </a: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可导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0489" name="Text Box 9">
            <a:extLst>
              <a:ext uri="{FF2B5EF4-FFF2-40B4-BE49-F238E27FC236}">
                <a16:creationId xmlns:a16="http://schemas.microsoft.com/office/drawing/2014/main" id="{BCB25E4D-57B1-4436-AF49-AB6072DFB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09738"/>
            <a:ext cx="1230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</a:p>
        </p:txBody>
      </p:sp>
      <p:graphicFrame>
        <p:nvGraphicFramePr>
          <p:cNvPr id="20491" name="Object 11">
            <a:extLst>
              <a:ext uri="{FF2B5EF4-FFF2-40B4-BE49-F238E27FC236}">
                <a16:creationId xmlns:a16="http://schemas.microsoft.com/office/drawing/2014/main" id="{73B9827C-5CD3-4E78-B5CB-DE846461B7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1779588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62057" imgH="380897" progId="Equation.3">
                  <p:embed/>
                </p:oleObj>
              </mc:Choice>
              <mc:Fallback>
                <p:oleObj r:id="rId2" imgW="1362057" imgH="380897" progId="Equation.3">
                  <p:embed/>
                  <p:pic>
                    <p:nvPicPr>
                      <p:cNvPr id="20491" name="Object 11">
                        <a:extLst>
                          <a:ext uri="{FF2B5EF4-FFF2-40B4-BE49-F238E27FC236}">
                            <a16:creationId xmlns:a16="http://schemas.microsoft.com/office/drawing/2014/main" id="{73B9827C-5CD3-4E78-B5CB-DE846461B7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79588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2" name="Text Box 12">
            <a:extLst>
              <a:ext uri="{FF2B5EF4-FFF2-40B4-BE49-F238E27FC236}">
                <a16:creationId xmlns:a16="http://schemas.microsoft.com/office/drawing/2014/main" id="{FDF31C29-75AC-4E52-8641-14BC16DAC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075" y="1724025"/>
            <a:ext cx="3117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20493" name="Object 13">
            <a:extLst>
              <a:ext uri="{FF2B5EF4-FFF2-40B4-BE49-F238E27FC236}">
                <a16:creationId xmlns:a16="http://schemas.microsoft.com/office/drawing/2014/main" id="{859C440F-6E9E-4EDA-8463-3C374ACC76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1587500"/>
          <a:ext cx="2438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62055" imgH="933476" progId="Equation.3">
                  <p:embed/>
                </p:oleObj>
              </mc:Choice>
              <mc:Fallback>
                <p:oleObj r:id="rId4" imgW="2562055" imgH="933476" progId="Equation.3">
                  <p:embed/>
                  <p:pic>
                    <p:nvPicPr>
                      <p:cNvPr id="20493" name="Object 13">
                        <a:extLst>
                          <a:ext uri="{FF2B5EF4-FFF2-40B4-BE49-F238E27FC236}">
                            <a16:creationId xmlns:a16="http://schemas.microsoft.com/office/drawing/2014/main" id="{859C440F-6E9E-4EDA-8463-3C374ACC76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587500"/>
                        <a:ext cx="24384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4" name="Text Box 14">
            <a:extLst>
              <a:ext uri="{FF2B5EF4-FFF2-40B4-BE49-F238E27FC236}">
                <a16:creationId xmlns:a16="http://schemas.microsoft.com/office/drawing/2014/main" id="{883224FA-CD1A-4E88-AC54-CACFAFFE7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30028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存在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sp>
        <p:nvSpPr>
          <p:cNvPr id="20495" name="Text Box 15">
            <a:extLst>
              <a:ext uri="{FF2B5EF4-FFF2-40B4-BE49-F238E27FC236}">
                <a16:creationId xmlns:a16="http://schemas.microsoft.com/office/drawing/2014/main" id="{56F504E6-0D41-4FC2-9CF7-062557FDD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0028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因此必有</a:t>
            </a:r>
          </a:p>
        </p:txBody>
      </p:sp>
      <p:graphicFrame>
        <p:nvGraphicFramePr>
          <p:cNvPr id="20496" name="Object 16">
            <a:extLst>
              <a:ext uri="{FF2B5EF4-FFF2-40B4-BE49-F238E27FC236}">
                <a16:creationId xmlns:a16="http://schemas.microsoft.com/office/drawing/2014/main" id="{F62CAFF3-EBE2-491C-923E-F0DD15E0B2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9600" y="2819400"/>
          <a:ext cx="23876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514513" imgH="933476" progId="Equation.3">
                  <p:embed/>
                </p:oleObj>
              </mc:Choice>
              <mc:Fallback>
                <p:oleObj r:id="rId6" imgW="2514513" imgH="933476" progId="Equation.3">
                  <p:embed/>
                  <p:pic>
                    <p:nvPicPr>
                      <p:cNvPr id="20496" name="Object 16">
                        <a:extLst>
                          <a:ext uri="{FF2B5EF4-FFF2-40B4-BE49-F238E27FC236}">
                            <a16:creationId xmlns:a16="http://schemas.microsoft.com/office/drawing/2014/main" id="{F62CAFF3-EBE2-491C-923E-F0DD15E0B2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2819400"/>
                        <a:ext cx="23876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7" name="Text Box 17">
            <a:extLst>
              <a:ext uri="{FF2B5EF4-FFF2-40B4-BE49-F238E27FC236}">
                <a16:creationId xmlns:a16="http://schemas.microsoft.com/office/drawing/2014/main" id="{8A3A962E-424B-47E9-9EC4-CD0FD5BEF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513" y="2976563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其中</a:t>
            </a:r>
          </a:p>
        </p:txBody>
      </p:sp>
      <p:graphicFrame>
        <p:nvGraphicFramePr>
          <p:cNvPr id="20498" name="Object 18">
            <a:extLst>
              <a:ext uri="{FF2B5EF4-FFF2-40B4-BE49-F238E27FC236}">
                <a16:creationId xmlns:a16="http://schemas.microsoft.com/office/drawing/2014/main" id="{91B4B045-2DAE-4E78-B098-0E52B12F28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3048000"/>
          <a:ext cx="15875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647655" imgH="647803" progId="Equation.3">
                  <p:embed/>
                </p:oleObj>
              </mc:Choice>
              <mc:Fallback>
                <p:oleObj r:id="rId8" imgW="1647655" imgH="647803" progId="Equation.3">
                  <p:embed/>
                  <p:pic>
                    <p:nvPicPr>
                      <p:cNvPr id="20498" name="Object 18">
                        <a:extLst>
                          <a:ext uri="{FF2B5EF4-FFF2-40B4-BE49-F238E27FC236}">
                            <a16:creationId xmlns:a16="http://schemas.microsoft.com/office/drawing/2014/main" id="{91B4B045-2DAE-4E78-B098-0E52B12F28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048000"/>
                        <a:ext cx="15875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9" name="Text Box 19">
            <a:extLst>
              <a:ext uri="{FF2B5EF4-FFF2-40B4-BE49-F238E27FC236}">
                <a16:creationId xmlns:a16="http://schemas.microsoft.com/office/drawing/2014/main" id="{B1C9FB57-4056-4363-A71A-7B8284A37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838575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</a:t>
            </a:r>
          </a:p>
        </p:txBody>
      </p:sp>
      <p:graphicFrame>
        <p:nvGraphicFramePr>
          <p:cNvPr id="20500" name="Object 20">
            <a:extLst>
              <a:ext uri="{FF2B5EF4-FFF2-40B4-BE49-F238E27FC236}">
                <a16:creationId xmlns:a16="http://schemas.microsoft.com/office/drawing/2014/main" id="{195FBD16-6661-4493-9D04-B19385BDCD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3938588"/>
          <a:ext cx="304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219313" imgH="390628" progId="Equation.3">
                  <p:embed/>
                </p:oleObj>
              </mc:Choice>
              <mc:Fallback>
                <p:oleObj r:id="rId10" imgW="3219313" imgH="390628" progId="Equation.3">
                  <p:embed/>
                  <p:pic>
                    <p:nvPicPr>
                      <p:cNvPr id="20500" name="Object 20">
                        <a:extLst>
                          <a:ext uri="{FF2B5EF4-FFF2-40B4-BE49-F238E27FC236}">
                            <a16:creationId xmlns:a16="http://schemas.microsoft.com/office/drawing/2014/main" id="{195FBD16-6661-4493-9D04-B19385BDCD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938588"/>
                        <a:ext cx="3048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1" name="Line 21">
            <a:extLst>
              <a:ext uri="{FF2B5EF4-FFF2-40B4-BE49-F238E27FC236}">
                <a16:creationId xmlns:a16="http://schemas.microsoft.com/office/drawing/2014/main" id="{4FC8C776-655E-4A7B-B387-D14490A1C2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148138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502" name="Object 22">
            <a:extLst>
              <a:ext uri="{FF2B5EF4-FFF2-40B4-BE49-F238E27FC236}">
                <a16:creationId xmlns:a16="http://schemas.microsoft.com/office/drawing/2014/main" id="{E4EA3495-89A2-4D8A-8CEC-6519E2856B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60975" y="3835400"/>
          <a:ext cx="1130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162173" imgH="361783" progId="Equation.3">
                  <p:embed/>
                </p:oleObj>
              </mc:Choice>
              <mc:Fallback>
                <p:oleObj r:id="rId12" imgW="1162173" imgH="361783" progId="Equation.3">
                  <p:embed/>
                  <p:pic>
                    <p:nvPicPr>
                      <p:cNvPr id="20502" name="Object 22">
                        <a:extLst>
                          <a:ext uri="{FF2B5EF4-FFF2-40B4-BE49-F238E27FC236}">
                            <a16:creationId xmlns:a16="http://schemas.microsoft.com/office/drawing/2014/main" id="{E4EA3495-89A2-4D8A-8CEC-6519E2856B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975" y="3835400"/>
                        <a:ext cx="1130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3" name="Object 23">
            <a:extLst>
              <a:ext uri="{FF2B5EF4-FFF2-40B4-BE49-F238E27FC236}">
                <a16:creationId xmlns:a16="http://schemas.microsoft.com/office/drawing/2014/main" id="{B9A70C53-6C6C-413C-BC4A-A4CA4B7DAA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3962400"/>
          <a:ext cx="215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71428" imgH="276289" progId="Equation.3">
                  <p:embed/>
                </p:oleObj>
              </mc:Choice>
              <mc:Fallback>
                <p:oleObj r:id="rId14" imgW="171428" imgH="276289" progId="Equation.3">
                  <p:embed/>
                  <p:pic>
                    <p:nvPicPr>
                      <p:cNvPr id="20503" name="Object 23">
                        <a:extLst>
                          <a:ext uri="{FF2B5EF4-FFF2-40B4-BE49-F238E27FC236}">
                            <a16:creationId xmlns:a16="http://schemas.microsoft.com/office/drawing/2014/main" id="{B9A70C53-6C6C-413C-BC4A-A4CA4B7DAA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962400"/>
                        <a:ext cx="2159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4" name="Text Box 24">
            <a:extLst>
              <a:ext uri="{FF2B5EF4-FFF2-40B4-BE49-F238E27FC236}">
                <a16:creationId xmlns:a16="http://schemas.microsoft.com/office/drawing/2014/main" id="{E24D1D80-561E-447F-80C3-3EA6EFE2F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465638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所以函数</a:t>
            </a:r>
          </a:p>
        </p:txBody>
      </p:sp>
      <p:graphicFrame>
        <p:nvGraphicFramePr>
          <p:cNvPr id="20505" name="Object 25">
            <a:extLst>
              <a:ext uri="{FF2B5EF4-FFF2-40B4-BE49-F238E27FC236}">
                <a16:creationId xmlns:a16="http://schemas.microsoft.com/office/drawing/2014/main" id="{BC885233-D42A-4B80-9CAF-363ACD5A4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4513" y="4549775"/>
          <a:ext cx="13096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362057" imgH="380897" progId="Equation.3">
                  <p:embed/>
                </p:oleObj>
              </mc:Choice>
              <mc:Fallback>
                <p:oleObj r:id="rId16" imgW="1362057" imgH="380897" progId="Equation.3">
                  <p:embed/>
                  <p:pic>
                    <p:nvPicPr>
                      <p:cNvPr id="20505" name="Object 25">
                        <a:extLst>
                          <a:ext uri="{FF2B5EF4-FFF2-40B4-BE49-F238E27FC236}">
                            <a16:creationId xmlns:a16="http://schemas.microsoft.com/office/drawing/2014/main" id="{BC885233-D42A-4B80-9CAF-363ACD5A42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4549775"/>
                        <a:ext cx="130968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6" name="Text Box 26">
            <a:extLst>
              <a:ext uri="{FF2B5EF4-FFF2-40B4-BE49-F238E27FC236}">
                <a16:creationId xmlns:a16="http://schemas.microsoft.com/office/drawing/2014/main" id="{3B04333C-64F4-444D-8521-3A6A04C80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465638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连续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20507" name="Text Box 27">
            <a:extLst>
              <a:ext uri="{FF2B5EF4-FFF2-40B4-BE49-F238E27FC236}">
                <a16:creationId xmlns:a16="http://schemas.microsoft.com/office/drawing/2014/main" id="{4CDF363F-06C5-434C-BBAD-B2998BFB6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05400"/>
            <a:ext cx="571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注意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函数在点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 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连续未必可导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20508" name="Text Box 28">
            <a:extLst>
              <a:ext uri="{FF2B5EF4-FFF2-40B4-BE49-F238E27FC236}">
                <a16:creationId xmlns:a16="http://schemas.microsoft.com/office/drawing/2014/main" id="{8429C578-4E71-4247-AB96-8DF468BE6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5719763"/>
            <a:ext cx="152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反例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20509" name="Object 29">
            <a:extLst>
              <a:ext uri="{FF2B5EF4-FFF2-40B4-BE49-F238E27FC236}">
                <a16:creationId xmlns:a16="http://schemas.microsoft.com/office/drawing/2014/main" id="{DAF752DF-B8C3-46C3-A2CE-2B36B81305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5778500"/>
          <a:ext cx="1016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038286" imgH="447624" progId="Equation.3">
                  <p:embed/>
                </p:oleObj>
              </mc:Choice>
              <mc:Fallback>
                <p:oleObj r:id="rId18" imgW="1038286" imgH="447624" progId="Equation.3">
                  <p:embed/>
                  <p:pic>
                    <p:nvPicPr>
                      <p:cNvPr id="20509" name="Object 29">
                        <a:extLst>
                          <a:ext uri="{FF2B5EF4-FFF2-40B4-BE49-F238E27FC236}">
                            <a16:creationId xmlns:a16="http://schemas.microsoft.com/office/drawing/2014/main" id="{DAF752DF-B8C3-46C3-A2CE-2B36B81305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778500"/>
                        <a:ext cx="1016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10" name="Group 30">
            <a:extLst>
              <a:ext uri="{FF2B5EF4-FFF2-40B4-BE49-F238E27FC236}">
                <a16:creationId xmlns:a16="http://schemas.microsoft.com/office/drawing/2014/main" id="{B2FC85C7-30A6-464D-A06E-6D2C73A5681C}"/>
              </a:ext>
            </a:extLst>
          </p:cNvPr>
          <p:cNvGrpSpPr>
            <a:grpSpLocks/>
          </p:cNvGrpSpPr>
          <p:nvPr/>
        </p:nvGrpSpPr>
        <p:grpSpPr bwMode="auto">
          <a:xfrm>
            <a:off x="6651625" y="4343400"/>
            <a:ext cx="2301875" cy="1676400"/>
            <a:chOff x="4238" y="2688"/>
            <a:chExt cx="1450" cy="1056"/>
          </a:xfrm>
        </p:grpSpPr>
        <p:sp>
          <p:nvSpPr>
            <p:cNvPr id="19487" name="Line 31">
              <a:extLst>
                <a:ext uri="{FF2B5EF4-FFF2-40B4-BE49-F238E27FC236}">
                  <a16:creationId xmlns:a16="http://schemas.microsoft.com/office/drawing/2014/main" id="{5AF5BAD9-DD4B-4D25-9AB3-1E03F86D8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8" y="3504"/>
              <a:ext cx="13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8" name="Line 32">
              <a:extLst>
                <a:ext uri="{FF2B5EF4-FFF2-40B4-BE49-F238E27FC236}">
                  <a16:creationId xmlns:a16="http://schemas.microsoft.com/office/drawing/2014/main" id="{0DF337A7-A340-46FA-B481-4E4EB03C0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6" y="2731"/>
              <a:ext cx="0" cy="8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489" name="Object 33">
              <a:extLst>
                <a:ext uri="{FF2B5EF4-FFF2-40B4-BE49-F238E27FC236}">
                  <a16:creationId xmlns:a16="http://schemas.microsoft.com/office/drawing/2014/main" id="{B31F085E-861B-496B-B449-49177FBF57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72" y="3504"/>
            <a:ext cx="21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76345" imgH="95224" progId="Equation.3">
                    <p:embed/>
                  </p:oleObj>
                </mc:Choice>
                <mc:Fallback>
                  <p:oleObj r:id="rId20" imgW="76345" imgH="95224" progId="Equation.3">
                    <p:embed/>
                    <p:pic>
                      <p:nvPicPr>
                        <p:cNvPr id="19489" name="Object 33">
                          <a:extLst>
                            <a:ext uri="{FF2B5EF4-FFF2-40B4-BE49-F238E27FC236}">
                              <a16:creationId xmlns:a16="http://schemas.microsoft.com/office/drawing/2014/main" id="{B31F085E-861B-496B-B449-49177FBF57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2" y="3504"/>
                          <a:ext cx="21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0" name="Object 34">
              <a:extLst>
                <a:ext uri="{FF2B5EF4-FFF2-40B4-BE49-F238E27FC236}">
                  <a16:creationId xmlns:a16="http://schemas.microsoft.com/office/drawing/2014/main" id="{8BE93976-1BE9-44E0-98D1-F4C3AC65AB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28" y="2688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95084" imgH="114339" progId="Equation.3">
                    <p:embed/>
                  </p:oleObj>
                </mc:Choice>
                <mc:Fallback>
                  <p:oleObj r:id="rId22" imgW="95084" imgH="114339" progId="Equation.3">
                    <p:embed/>
                    <p:pic>
                      <p:nvPicPr>
                        <p:cNvPr id="19490" name="Object 34">
                          <a:extLst>
                            <a:ext uri="{FF2B5EF4-FFF2-40B4-BE49-F238E27FC236}">
                              <a16:creationId xmlns:a16="http://schemas.microsoft.com/office/drawing/2014/main" id="{8BE93976-1BE9-44E0-98D1-F4C3AC65AB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8" y="2688"/>
                          <a:ext cx="20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1" name="Object 35">
              <a:extLst>
                <a:ext uri="{FF2B5EF4-FFF2-40B4-BE49-F238E27FC236}">
                  <a16:creationId xmlns:a16="http://schemas.microsoft.com/office/drawing/2014/main" id="{96327B96-51F3-4858-BB6E-22C4FF54DD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3" y="3504"/>
            <a:ext cx="17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imgW="76345" imgH="95224" progId="Equation.3">
                    <p:embed/>
                  </p:oleObj>
                </mc:Choice>
                <mc:Fallback>
                  <p:oleObj r:id="rId24" imgW="76345" imgH="95224" progId="Equation.3">
                    <p:embed/>
                    <p:pic>
                      <p:nvPicPr>
                        <p:cNvPr id="19491" name="Object 35">
                          <a:extLst>
                            <a:ext uri="{FF2B5EF4-FFF2-40B4-BE49-F238E27FC236}">
                              <a16:creationId xmlns:a16="http://schemas.microsoft.com/office/drawing/2014/main" id="{96327B96-51F3-4858-BB6E-22C4FF54DD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3" y="3504"/>
                          <a:ext cx="17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16" name="Line 36">
            <a:extLst>
              <a:ext uri="{FF2B5EF4-FFF2-40B4-BE49-F238E27FC236}">
                <a16:creationId xmlns:a16="http://schemas.microsoft.com/office/drawing/2014/main" id="{35DB4017-0634-4CC5-A68D-E7E30D63C2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6200" y="4953000"/>
            <a:ext cx="685800" cy="685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7" name="Line 37">
            <a:extLst>
              <a:ext uri="{FF2B5EF4-FFF2-40B4-BE49-F238E27FC236}">
                <a16:creationId xmlns:a16="http://schemas.microsoft.com/office/drawing/2014/main" id="{F6589A12-A9B1-4340-BECC-5E76821F87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11988" y="4959350"/>
            <a:ext cx="685800" cy="685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" name="Object 38">
            <a:extLst>
              <a:ext uri="{FF2B5EF4-FFF2-40B4-BE49-F238E27FC236}">
                <a16:creationId xmlns:a16="http://schemas.microsoft.com/office/drawing/2014/main" id="{E600D87D-A163-41CD-AC1F-07F3D5AF69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4497388"/>
          <a:ext cx="9906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438287" imgH="218946" progId="Equation.3">
                  <p:embed/>
                </p:oleObj>
              </mc:Choice>
              <mc:Fallback>
                <p:oleObj r:id="rId26" imgW="438287" imgH="218946" progId="Equation.3">
                  <p:embed/>
                  <p:pic>
                    <p:nvPicPr>
                      <p:cNvPr id="2" name="Object 38">
                        <a:extLst>
                          <a:ext uri="{FF2B5EF4-FFF2-40B4-BE49-F238E27FC236}">
                            <a16:creationId xmlns:a16="http://schemas.microsoft.com/office/drawing/2014/main" id="{E600D87D-A163-41CD-AC1F-07F3D5AF69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497388"/>
                        <a:ext cx="9906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9">
            <a:extLst>
              <a:ext uri="{FF2B5EF4-FFF2-40B4-BE49-F238E27FC236}">
                <a16:creationId xmlns:a16="http://schemas.microsoft.com/office/drawing/2014/main" id="{4369AFF4-4549-473F-825C-32D9115CE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729288"/>
            <a:ext cx="5140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  <a:r>
              <a:rPr lang="zh-CN" altLang="en-US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= 0 </a:t>
            </a:r>
            <a:r>
              <a:rPr lang="zh-CN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处连续 ,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但不可导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20526" name="AutoShape 46">
            <a:extLst>
              <a:ext uri="{FF2B5EF4-FFF2-40B4-BE49-F238E27FC236}">
                <a16:creationId xmlns:a16="http://schemas.microsoft.com/office/drawing/2014/main" id="{6A3C23E8-FE93-48FF-B48B-88DC2753C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252538"/>
            <a:ext cx="935038" cy="179387"/>
          </a:xfrm>
          <a:prstGeom prst="rightArrow">
            <a:avLst>
              <a:gd name="adj1" fmla="val 50000"/>
              <a:gd name="adj2" fmla="val 13028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6" name="Text Box 3">
            <a:extLst>
              <a:ext uri="{FF2B5EF4-FFF2-40B4-BE49-F238E27FC236}">
                <a16:creationId xmlns:a16="http://schemas.microsoft.com/office/drawing/2014/main" id="{B83C8A1B-023E-48A8-98B5-BF1AC60BF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1081088"/>
            <a:ext cx="2533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f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r>
              <a:rPr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 </a:t>
            </a:r>
            <a:r>
              <a:rPr lang="en-US" altLang="zh-CN" sz="2800" i="1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连续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  <p:bldP spid="20489" grpId="0"/>
      <p:bldP spid="20492" grpId="0"/>
      <p:bldP spid="20494" grpId="0"/>
      <p:bldP spid="20495" grpId="0"/>
      <p:bldP spid="20497" grpId="0"/>
      <p:bldP spid="20499" grpId="0"/>
      <p:bldP spid="20504" grpId="0"/>
      <p:bldP spid="20506" grpId="0" build="p" advAuto="0"/>
      <p:bldP spid="20507" grpId="0"/>
      <p:bldP spid="20508" grpId="0"/>
      <p:bldP spid="3" grpId="0"/>
      <p:bldP spid="20526" grpId="0" animBg="1"/>
      <p:bldP spid="4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296ADAA-F716-400C-9419-FC6C35515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078038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7AE97C6-C996-4232-A680-C27FF05D9D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613" y="461963"/>
            <a:ext cx="7370762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求函数                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C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为常数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的导数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  <a:endParaRPr lang="zh-CN" altLang="en-US" sz="2800" b="1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FDD43FB-A819-4146-9694-D8D5626196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549275"/>
          <a:ext cx="1371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19315" imgH="380897" progId="Equation.3">
                  <p:embed/>
                </p:oleObj>
              </mc:Choice>
              <mc:Fallback>
                <p:oleObj r:id="rId2" imgW="1419315" imgH="380897" progId="Equation.3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FFDD43FB-A819-4146-9694-D8D5626196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49275"/>
                        <a:ext cx="1371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6">
            <a:extLst>
              <a:ext uri="{FF2B5EF4-FFF2-40B4-BE49-F238E27FC236}">
                <a16:creationId xmlns:a16="http://schemas.microsoft.com/office/drawing/2014/main" id="{4D7A2D3C-64E7-4C52-84FC-2D27CE941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3" y="1158875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3319" name="Object 7">
            <a:extLst>
              <a:ext uri="{FF2B5EF4-FFF2-40B4-BE49-F238E27FC236}">
                <a16:creationId xmlns:a16="http://schemas.microsoft.com/office/drawing/2014/main" id="{DE237FF0-A8F7-47BD-80F1-2A1007C520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219200"/>
          <a:ext cx="330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95315" imgH="390628" progId="Equation.3">
                  <p:embed/>
                </p:oleObj>
              </mc:Choice>
              <mc:Fallback>
                <p:oleObj r:id="rId4" imgW="295315" imgH="390628" progId="Equation.3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DE237FF0-A8F7-47BD-80F1-2A1007C520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19200"/>
                        <a:ext cx="330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>
            <a:extLst>
              <a:ext uri="{FF2B5EF4-FFF2-40B4-BE49-F238E27FC236}">
                <a16:creationId xmlns:a16="http://schemas.microsoft.com/office/drawing/2014/main" id="{F0CA8A9C-788D-48BD-9984-7C7CB0606A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1054100"/>
          <a:ext cx="1917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000228" imgH="933476" progId="Equation.3">
                  <p:embed/>
                </p:oleObj>
              </mc:Choice>
              <mc:Fallback>
                <p:oleObj r:id="rId6" imgW="2000228" imgH="933476" progId="Equation.3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F0CA8A9C-788D-48BD-9984-7C7CB0606A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054100"/>
                        <a:ext cx="1917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>
            <a:extLst>
              <a:ext uri="{FF2B5EF4-FFF2-40B4-BE49-F238E27FC236}">
                <a16:creationId xmlns:a16="http://schemas.microsoft.com/office/drawing/2014/main" id="{6E147D92-6EBF-4B8A-8A8C-5A8C19D01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77100" y="1301750"/>
          <a:ext cx="495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76113" imgH="276289" progId="Equation.3">
                  <p:embed/>
                </p:oleObj>
              </mc:Choice>
              <mc:Fallback>
                <p:oleObj r:id="rId8" imgW="476113" imgH="276289" progId="Equation.3">
                  <p:embed/>
                  <p:pic>
                    <p:nvPicPr>
                      <p:cNvPr id="13321" name="Object 9">
                        <a:extLst>
                          <a:ext uri="{FF2B5EF4-FFF2-40B4-BE49-F238E27FC236}">
                            <a16:creationId xmlns:a16="http://schemas.microsoft.com/office/drawing/2014/main" id="{6E147D92-6EBF-4B8A-8A8C-5A8C19D010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7100" y="1301750"/>
                        <a:ext cx="495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" name="Text Box 10">
            <a:extLst>
              <a:ext uri="{FF2B5EF4-FFF2-40B4-BE49-F238E27FC236}">
                <a16:creationId xmlns:a16="http://schemas.microsoft.com/office/drawing/2014/main" id="{B21D63FF-9AAE-4EFF-8E00-41B59E6A7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1336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13323" name="Object 11">
            <a:extLst>
              <a:ext uri="{FF2B5EF4-FFF2-40B4-BE49-F238E27FC236}">
                <a16:creationId xmlns:a16="http://schemas.microsoft.com/office/drawing/2014/main" id="{FE2C1259-3D1B-474C-A02F-201836B547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157413"/>
          <a:ext cx="14684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543088" imgH="152567" progId="Equation.3">
                  <p:embed/>
                </p:oleObj>
              </mc:Choice>
              <mc:Fallback>
                <p:oleObj r:id="rId10" imgW="543088" imgH="152567" progId="Equation.3">
                  <p:embed/>
                  <p:pic>
                    <p:nvPicPr>
                      <p:cNvPr id="13323" name="Object 11">
                        <a:extLst>
                          <a:ext uri="{FF2B5EF4-FFF2-40B4-BE49-F238E27FC236}">
                            <a16:creationId xmlns:a16="http://schemas.microsoft.com/office/drawing/2014/main" id="{FE2C1259-3D1B-474C-A02F-201836B547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157413"/>
                        <a:ext cx="14684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4" name="Text Box 12">
            <a:extLst>
              <a:ext uri="{FF2B5EF4-FFF2-40B4-BE49-F238E27FC236}">
                <a16:creationId xmlns:a16="http://schemas.microsoft.com/office/drawing/2014/main" id="{583C0897-576C-4AA9-899A-3A08946A2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006725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求函数</a:t>
            </a:r>
          </a:p>
        </p:txBody>
      </p:sp>
      <p:graphicFrame>
        <p:nvGraphicFramePr>
          <p:cNvPr id="13325" name="Object 13">
            <a:extLst>
              <a:ext uri="{FF2B5EF4-FFF2-40B4-BE49-F238E27FC236}">
                <a16:creationId xmlns:a16="http://schemas.microsoft.com/office/drawing/2014/main" id="{88A5E0A7-B477-4DE6-89B9-FF388F6650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5538" y="2971800"/>
          <a:ext cx="2819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971887" imgH="485852" progId="Equation.3">
                  <p:embed/>
                </p:oleObj>
              </mc:Choice>
              <mc:Fallback>
                <p:oleObj r:id="rId12" imgW="2971887" imgH="485852" progId="Equation.3">
                  <p:embed/>
                  <p:pic>
                    <p:nvPicPr>
                      <p:cNvPr id="13325" name="Object 13">
                        <a:extLst>
                          <a:ext uri="{FF2B5EF4-FFF2-40B4-BE49-F238E27FC236}">
                            <a16:creationId xmlns:a16="http://schemas.microsoft.com/office/drawing/2014/main" id="{88A5E0A7-B477-4DE6-89B9-FF388F6650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538" y="2971800"/>
                        <a:ext cx="28194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8" name="Object 16">
            <a:extLst>
              <a:ext uri="{FF2B5EF4-FFF2-40B4-BE49-F238E27FC236}">
                <a16:creationId xmlns:a16="http://schemas.microsoft.com/office/drawing/2014/main" id="{1478A172-F379-4DA3-A6B3-CF93D5B122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3032125"/>
          <a:ext cx="27828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219084" imgH="181065" progId="Equation.3">
                  <p:embed/>
                </p:oleObj>
              </mc:Choice>
              <mc:Fallback>
                <p:oleObj r:id="rId14" imgW="1219084" imgH="181065" progId="Equation.3">
                  <p:embed/>
                  <p:pic>
                    <p:nvPicPr>
                      <p:cNvPr id="13328" name="Object 16">
                        <a:extLst>
                          <a:ext uri="{FF2B5EF4-FFF2-40B4-BE49-F238E27FC236}">
                            <a16:creationId xmlns:a16="http://schemas.microsoft.com/office/drawing/2014/main" id="{1478A172-F379-4DA3-A6B3-CF93D5B122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032125"/>
                        <a:ext cx="2782888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0" name="Text Box 18">
            <a:extLst>
              <a:ext uri="{FF2B5EF4-FFF2-40B4-BE49-F238E27FC236}">
                <a16:creationId xmlns:a16="http://schemas.microsoft.com/office/drawing/2014/main" id="{055F56D1-0C3F-4CAE-8ACD-A927B4097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3331" name="Object 19">
            <a:extLst>
              <a:ext uri="{FF2B5EF4-FFF2-40B4-BE49-F238E27FC236}">
                <a16:creationId xmlns:a16="http://schemas.microsoft.com/office/drawing/2014/main" id="{C667E614-55A7-4ECC-9B0B-D5E28B57F8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6900" y="3721100"/>
          <a:ext cx="1816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895428" imgH="857366" progId="Equation.3">
                  <p:embed/>
                </p:oleObj>
              </mc:Choice>
              <mc:Fallback>
                <p:oleObj r:id="rId16" imgW="1895428" imgH="857366" progId="Equation.3">
                  <p:embed/>
                  <p:pic>
                    <p:nvPicPr>
                      <p:cNvPr id="13331" name="Object 19">
                        <a:extLst>
                          <a:ext uri="{FF2B5EF4-FFF2-40B4-BE49-F238E27FC236}">
                            <a16:creationId xmlns:a16="http://schemas.microsoft.com/office/drawing/2014/main" id="{C667E614-55A7-4ECC-9B0B-D5E28B57F8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900" y="3721100"/>
                        <a:ext cx="18161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2" name="Object 20">
            <a:extLst>
              <a:ext uri="{FF2B5EF4-FFF2-40B4-BE49-F238E27FC236}">
                <a16:creationId xmlns:a16="http://schemas.microsoft.com/office/drawing/2014/main" id="{0ADA769E-C03E-4AD9-B971-1BC74C26A3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3911600"/>
          <a:ext cx="889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895314" imgH="647803" progId="Equation.3">
                  <p:embed/>
                </p:oleObj>
              </mc:Choice>
              <mc:Fallback>
                <p:oleObj r:id="rId18" imgW="895314" imgH="647803" progId="Equation.3">
                  <p:embed/>
                  <p:pic>
                    <p:nvPicPr>
                      <p:cNvPr id="13332" name="Object 20">
                        <a:extLst>
                          <a:ext uri="{FF2B5EF4-FFF2-40B4-BE49-F238E27FC236}">
                            <a16:creationId xmlns:a16="http://schemas.microsoft.com/office/drawing/2014/main" id="{0ADA769E-C03E-4AD9-B971-1BC74C26A3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911600"/>
                        <a:ext cx="8890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3" name="Object 21">
            <a:extLst>
              <a:ext uri="{FF2B5EF4-FFF2-40B4-BE49-F238E27FC236}">
                <a16:creationId xmlns:a16="http://schemas.microsoft.com/office/drawing/2014/main" id="{4D28D7F5-39EA-4430-8A80-4685610D6D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0950" y="3900488"/>
          <a:ext cx="838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838055" imgH="390628" progId="Equation.3">
                  <p:embed/>
                </p:oleObj>
              </mc:Choice>
              <mc:Fallback>
                <p:oleObj r:id="rId20" imgW="838055" imgH="390628" progId="Equation.3">
                  <p:embed/>
                  <p:pic>
                    <p:nvPicPr>
                      <p:cNvPr id="13333" name="Object 21">
                        <a:extLst>
                          <a:ext uri="{FF2B5EF4-FFF2-40B4-BE49-F238E27FC236}">
                            <a16:creationId xmlns:a16="http://schemas.microsoft.com/office/drawing/2014/main" id="{4D28D7F5-39EA-4430-8A80-4685610D6D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3900488"/>
                        <a:ext cx="838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4" name="Object 22">
            <a:extLst>
              <a:ext uri="{FF2B5EF4-FFF2-40B4-BE49-F238E27FC236}">
                <a16:creationId xmlns:a16="http://schemas.microsoft.com/office/drawing/2014/main" id="{5D1CA526-902E-4E15-9850-F18207A9A2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5713" y="3632200"/>
          <a:ext cx="2057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2152570" imgH="1038083" progId="Equation.3">
                  <p:embed/>
                </p:oleObj>
              </mc:Choice>
              <mc:Fallback>
                <p:oleObj r:id="rId22" imgW="2152570" imgH="1038083" progId="Equation.3">
                  <p:embed/>
                  <p:pic>
                    <p:nvPicPr>
                      <p:cNvPr id="13334" name="Object 22">
                        <a:extLst>
                          <a:ext uri="{FF2B5EF4-FFF2-40B4-BE49-F238E27FC236}">
                            <a16:creationId xmlns:a16="http://schemas.microsoft.com/office/drawing/2014/main" id="{5D1CA526-902E-4E15-9850-F18207A9A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3" y="3632200"/>
                        <a:ext cx="20574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5" name="Object 23">
            <a:extLst>
              <a:ext uri="{FF2B5EF4-FFF2-40B4-BE49-F238E27FC236}">
                <a16:creationId xmlns:a16="http://schemas.microsoft.com/office/drawing/2014/main" id="{5EA03769-7AA1-4AE3-857D-21908CBB0A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876800"/>
          <a:ext cx="1016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038286" imgH="647803" progId="Equation.3">
                  <p:embed/>
                </p:oleObj>
              </mc:Choice>
              <mc:Fallback>
                <p:oleObj r:id="rId24" imgW="1038286" imgH="647803" progId="Equation.3">
                  <p:embed/>
                  <p:pic>
                    <p:nvPicPr>
                      <p:cNvPr id="13335" name="Object 23">
                        <a:extLst>
                          <a:ext uri="{FF2B5EF4-FFF2-40B4-BE49-F238E27FC236}">
                            <a16:creationId xmlns:a16="http://schemas.microsoft.com/office/drawing/2014/main" id="{5EA03769-7AA1-4AE3-857D-21908CBB0A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76800"/>
                        <a:ext cx="10160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6" name="Object 24">
            <a:extLst>
              <a:ext uri="{FF2B5EF4-FFF2-40B4-BE49-F238E27FC236}">
                <a16:creationId xmlns:a16="http://schemas.microsoft.com/office/drawing/2014/main" id="{8D80845B-73A5-4520-B1F8-7760C5FFE0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7700" y="4800600"/>
          <a:ext cx="622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609716" imgH="400011" progId="Equation.3">
                  <p:embed/>
                </p:oleObj>
              </mc:Choice>
              <mc:Fallback>
                <p:oleObj r:id="rId26" imgW="609716" imgH="400011" progId="Equation.3">
                  <p:embed/>
                  <p:pic>
                    <p:nvPicPr>
                      <p:cNvPr id="13336" name="Object 24">
                        <a:extLst>
                          <a:ext uri="{FF2B5EF4-FFF2-40B4-BE49-F238E27FC236}">
                            <a16:creationId xmlns:a16="http://schemas.microsoft.com/office/drawing/2014/main" id="{8D80845B-73A5-4520-B1F8-7760C5FFE0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700" y="4800600"/>
                        <a:ext cx="622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7" name="Object 25">
            <a:extLst>
              <a:ext uri="{FF2B5EF4-FFF2-40B4-BE49-F238E27FC236}">
                <a16:creationId xmlns:a16="http://schemas.microsoft.com/office/drawing/2014/main" id="{7654A4F6-F91F-46CC-A978-CFFECAD305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52850" y="4806950"/>
          <a:ext cx="1181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209715" imgH="485852" progId="Equation.3">
                  <p:embed/>
                </p:oleObj>
              </mc:Choice>
              <mc:Fallback>
                <p:oleObj r:id="rId28" imgW="1209715" imgH="485852" progId="Equation.3">
                  <p:embed/>
                  <p:pic>
                    <p:nvPicPr>
                      <p:cNvPr id="13337" name="Object 25">
                        <a:extLst>
                          <a:ext uri="{FF2B5EF4-FFF2-40B4-BE49-F238E27FC236}">
                            <a16:creationId xmlns:a16="http://schemas.microsoft.com/office/drawing/2014/main" id="{7654A4F6-F91F-46CC-A978-CFFECAD305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850" y="4806950"/>
                        <a:ext cx="11811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8" name="Object 26">
            <a:extLst>
              <a:ext uri="{FF2B5EF4-FFF2-40B4-BE49-F238E27FC236}">
                <a16:creationId xmlns:a16="http://schemas.microsoft.com/office/drawing/2014/main" id="{FCAB4875-47F7-43C5-B670-3BE73AE649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4800600"/>
          <a:ext cx="1295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1333601" imgH="400011" progId="Equation.3">
                  <p:embed/>
                </p:oleObj>
              </mc:Choice>
              <mc:Fallback>
                <p:oleObj r:id="rId30" imgW="1333601" imgH="400011" progId="Equation.3">
                  <p:embed/>
                  <p:pic>
                    <p:nvPicPr>
                      <p:cNvPr id="13338" name="Object 26">
                        <a:extLst>
                          <a:ext uri="{FF2B5EF4-FFF2-40B4-BE49-F238E27FC236}">
                            <a16:creationId xmlns:a16="http://schemas.microsoft.com/office/drawing/2014/main" id="{FCAB4875-47F7-43C5-B670-3BE73AE649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800600"/>
                        <a:ext cx="1295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9" name="Object 27">
            <a:extLst>
              <a:ext uri="{FF2B5EF4-FFF2-40B4-BE49-F238E27FC236}">
                <a16:creationId xmlns:a16="http://schemas.microsoft.com/office/drawing/2014/main" id="{52C3E439-0DA5-4B4B-9066-055AECCBD5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8100" y="4992688"/>
          <a:ext cx="622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609716" imgH="200179" progId="Equation.3">
                  <p:embed/>
                </p:oleObj>
              </mc:Choice>
              <mc:Fallback>
                <p:oleObj r:id="rId32" imgW="609716" imgH="200179" progId="Equation.3">
                  <p:embed/>
                  <p:pic>
                    <p:nvPicPr>
                      <p:cNvPr id="13339" name="Object 27">
                        <a:extLst>
                          <a:ext uri="{FF2B5EF4-FFF2-40B4-BE49-F238E27FC236}">
                            <a16:creationId xmlns:a16="http://schemas.microsoft.com/office/drawing/2014/main" id="{52C3E439-0DA5-4B4B-9066-055AECCBD5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4992688"/>
                        <a:ext cx="6223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0" name="Object 28">
            <a:extLst>
              <a:ext uri="{FF2B5EF4-FFF2-40B4-BE49-F238E27FC236}">
                <a16:creationId xmlns:a16="http://schemas.microsoft.com/office/drawing/2014/main" id="{9043473B-347F-4B75-8ED9-2F36394424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4813300"/>
          <a:ext cx="1066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4" imgW="1085828" imgH="485852" progId="Equation.3">
                  <p:embed/>
                </p:oleObj>
              </mc:Choice>
              <mc:Fallback>
                <p:oleObj r:id="rId34" imgW="1085828" imgH="485852" progId="Equation.3">
                  <p:embed/>
                  <p:pic>
                    <p:nvPicPr>
                      <p:cNvPr id="13340" name="Object 28">
                        <a:extLst>
                          <a:ext uri="{FF2B5EF4-FFF2-40B4-BE49-F238E27FC236}">
                            <a16:creationId xmlns:a16="http://schemas.microsoft.com/office/drawing/2014/main" id="{9043473B-347F-4B75-8ED9-2F36394424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813300"/>
                        <a:ext cx="1066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1" name="Object 29">
            <a:extLst>
              <a:ext uri="{FF2B5EF4-FFF2-40B4-BE49-F238E27FC236}">
                <a16:creationId xmlns:a16="http://schemas.microsoft.com/office/drawing/2014/main" id="{E19B1DFD-E834-41C1-8AEB-972333B713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715000"/>
          <a:ext cx="1155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6" imgW="1181259" imgH="485852" progId="Equation.3">
                  <p:embed/>
                </p:oleObj>
              </mc:Choice>
              <mc:Fallback>
                <p:oleObj r:id="rId36" imgW="1181259" imgH="485852" progId="Equation.3">
                  <p:embed/>
                  <p:pic>
                    <p:nvPicPr>
                      <p:cNvPr id="13341" name="Object 29">
                        <a:extLst>
                          <a:ext uri="{FF2B5EF4-FFF2-40B4-BE49-F238E27FC236}">
                            <a16:creationId xmlns:a16="http://schemas.microsoft.com/office/drawing/2014/main" id="{E19B1DFD-E834-41C1-8AEB-972333B713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715000"/>
                        <a:ext cx="11557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2" name="Object 30">
            <a:extLst>
              <a:ext uri="{FF2B5EF4-FFF2-40B4-BE49-F238E27FC236}">
                <a16:creationId xmlns:a16="http://schemas.microsoft.com/office/drawing/2014/main" id="{D2699DE7-ECF6-4344-ACAE-26796D9E0E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5100" y="1066800"/>
          <a:ext cx="25019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8" imgW="2685942" imgH="933476" progId="Equation.3">
                  <p:embed/>
                </p:oleObj>
              </mc:Choice>
              <mc:Fallback>
                <p:oleObj r:id="rId38" imgW="2685942" imgH="933476" progId="Equation.3">
                  <p:embed/>
                  <p:pic>
                    <p:nvPicPr>
                      <p:cNvPr id="13342" name="Object 30">
                        <a:extLst>
                          <a:ext uri="{FF2B5EF4-FFF2-40B4-BE49-F238E27FC236}">
                            <a16:creationId xmlns:a16="http://schemas.microsoft.com/office/drawing/2014/main" id="{D2699DE7-ECF6-4344-ACAE-26796D9E0E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1066800"/>
                        <a:ext cx="250190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31">
            <a:extLst>
              <a:ext uri="{FF2B5EF4-FFF2-40B4-BE49-F238E27FC236}">
                <a16:creationId xmlns:a16="http://schemas.microsoft.com/office/drawing/2014/main" id="{50957160-A566-4037-A298-10819AD314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65288" y="1219200"/>
          <a:ext cx="10160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0" imgW="1038286" imgH="647803" progId="Equation.3">
                  <p:embed/>
                </p:oleObj>
              </mc:Choice>
              <mc:Fallback>
                <p:oleObj r:id="rId40" imgW="1038286" imgH="647803" progId="Equation.3">
                  <p:embed/>
                  <p:pic>
                    <p:nvPicPr>
                      <p:cNvPr id="13343" name="Object 31">
                        <a:extLst>
                          <a:ext uri="{FF2B5EF4-FFF2-40B4-BE49-F238E27FC236}">
                            <a16:creationId xmlns:a16="http://schemas.microsoft.com/office/drawing/2014/main" id="{50957160-A566-4037-A298-10819AD314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1219200"/>
                        <a:ext cx="10160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18" grpId="0"/>
      <p:bldP spid="13322" grpId="0"/>
      <p:bldP spid="13324" grpId="0"/>
      <p:bldP spid="133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48202228-7F28-4176-8345-2EAB59BD9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12954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说明：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77BDB2DC-54C9-4482-B771-02C305DFA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863600"/>
            <a:ext cx="266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对一般幂函数</a:t>
            </a:r>
          </a:p>
        </p:txBody>
      </p:sp>
      <p:graphicFrame>
        <p:nvGraphicFramePr>
          <p:cNvPr id="14340" name="Object 4">
            <a:extLst>
              <a:ext uri="{FF2B5EF4-FFF2-40B4-BE49-F238E27FC236}">
                <a16:creationId xmlns:a16="http://schemas.microsoft.com/office/drawing/2014/main" id="{0DA62751-387C-4D93-B843-BDE9C7A51F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0825" y="836613"/>
          <a:ext cx="110966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19201" imgH="190449" progId="Equation.3">
                  <p:embed/>
                </p:oleObj>
              </mc:Choice>
              <mc:Fallback>
                <p:oleObj r:id="rId2" imgW="419201" imgH="190449" progId="Equation.3">
                  <p:embed/>
                  <p:pic>
                    <p:nvPicPr>
                      <p:cNvPr id="14340" name="Object 4">
                        <a:extLst>
                          <a:ext uri="{FF2B5EF4-FFF2-40B4-BE49-F238E27FC236}">
                            <a16:creationId xmlns:a16="http://schemas.microsoft.com/office/drawing/2014/main" id="{0DA62751-387C-4D93-B843-BDE9C7A51F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836613"/>
                        <a:ext cx="110966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1" name="Group 5">
            <a:extLst>
              <a:ext uri="{FF2B5EF4-FFF2-40B4-BE49-F238E27FC236}">
                <a16:creationId xmlns:a16="http://schemas.microsoft.com/office/drawing/2014/main" id="{C0B60FBC-E48C-4BB7-BC45-62B7333F200D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873125"/>
            <a:ext cx="2514600" cy="530225"/>
            <a:chOff x="2544" y="576"/>
            <a:chExt cx="1584" cy="334"/>
          </a:xfrm>
        </p:grpSpPr>
        <p:sp>
          <p:nvSpPr>
            <p:cNvPr id="21525" name="Text Box 6">
              <a:extLst>
                <a:ext uri="{FF2B5EF4-FFF2-40B4-BE49-F238E27FC236}">
                  <a16:creationId xmlns:a16="http://schemas.microsoft.com/office/drawing/2014/main" id="{2E5C2848-8101-496A-AF41-AD5F476B9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576"/>
              <a:ext cx="15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(    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为常数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)  </a:t>
              </a:r>
            </a:p>
          </p:txBody>
        </p:sp>
        <p:graphicFrame>
          <p:nvGraphicFramePr>
            <p:cNvPr id="21526" name="Object 7">
              <a:extLst>
                <a:ext uri="{FF2B5EF4-FFF2-40B4-BE49-F238E27FC236}">
                  <a16:creationId xmlns:a16="http://schemas.microsoft.com/office/drawing/2014/main" id="{884FFB2E-372B-4DC1-B927-5D9DEE2F4A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28" y="650"/>
            <a:ext cx="24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04800" imgH="114339" progId="Equation.3">
                    <p:embed/>
                  </p:oleObj>
                </mc:Choice>
                <mc:Fallback>
                  <p:oleObj r:id="rId4" imgW="104800" imgH="114339" progId="Equation.3">
                    <p:embed/>
                    <p:pic>
                      <p:nvPicPr>
                        <p:cNvPr id="21526" name="Object 7">
                          <a:extLst>
                            <a:ext uri="{FF2B5EF4-FFF2-40B4-BE49-F238E27FC236}">
                              <a16:creationId xmlns:a16="http://schemas.microsoft.com/office/drawing/2014/main" id="{884FFB2E-372B-4DC1-B927-5D9DEE2F4A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8" y="650"/>
                          <a:ext cx="240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344" name="Object 8">
            <a:extLst>
              <a:ext uri="{FF2B5EF4-FFF2-40B4-BE49-F238E27FC236}">
                <a16:creationId xmlns:a16="http://schemas.microsoft.com/office/drawing/2014/main" id="{5FD20496-EEBC-4E78-B5F5-E2ADB54707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8788" y="1644650"/>
          <a:ext cx="212566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847772" imgH="190449" progId="Equation.3">
                  <p:embed/>
                </p:oleObj>
              </mc:Choice>
              <mc:Fallback>
                <p:oleObj r:id="rId6" imgW="847772" imgH="190449" progId="Equation.3">
                  <p:embed/>
                  <p:pic>
                    <p:nvPicPr>
                      <p:cNvPr id="14344" name="Object 8">
                        <a:extLst>
                          <a:ext uri="{FF2B5EF4-FFF2-40B4-BE49-F238E27FC236}">
                            <a16:creationId xmlns:a16="http://schemas.microsoft.com/office/drawing/2014/main" id="{5FD20496-EEBC-4E78-B5F5-E2ADB54707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788" y="1644650"/>
                        <a:ext cx="212566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Text Box 9">
            <a:extLst>
              <a:ext uri="{FF2B5EF4-FFF2-40B4-BE49-F238E27FC236}">
                <a16:creationId xmlns:a16="http://schemas.microsoft.com/office/drawing/2014/main" id="{28069611-1054-44E5-BF99-E8A0F982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833688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例如，</a:t>
            </a:r>
          </a:p>
        </p:txBody>
      </p:sp>
      <p:graphicFrame>
        <p:nvGraphicFramePr>
          <p:cNvPr id="14346" name="Object 10">
            <a:extLst>
              <a:ext uri="{FF2B5EF4-FFF2-40B4-BE49-F238E27FC236}">
                <a16:creationId xmlns:a16="http://schemas.microsoft.com/office/drawing/2014/main" id="{9636DC00-2F0D-454F-98E4-3D51CC65D8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2743200"/>
          <a:ext cx="9826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361943" imgH="200179" progId="Equation.3">
                  <p:embed/>
                </p:oleObj>
              </mc:Choice>
              <mc:Fallback>
                <p:oleObj r:id="rId8" imgW="361943" imgH="200179" progId="Equation.3">
                  <p:embed/>
                  <p:pic>
                    <p:nvPicPr>
                      <p:cNvPr id="14346" name="Object 10">
                        <a:extLst>
                          <a:ext uri="{FF2B5EF4-FFF2-40B4-BE49-F238E27FC236}">
                            <a16:creationId xmlns:a16="http://schemas.microsoft.com/office/drawing/2014/main" id="{9636DC00-2F0D-454F-98E4-3D51CC65D8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743200"/>
                        <a:ext cx="98266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7" name="Object 11">
            <a:extLst>
              <a:ext uri="{FF2B5EF4-FFF2-40B4-BE49-F238E27FC236}">
                <a16:creationId xmlns:a16="http://schemas.microsoft.com/office/drawing/2014/main" id="{37E10FBE-E525-4612-86F8-ED7AC1FC08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8888" y="2590800"/>
          <a:ext cx="120491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66743" imgH="276289" progId="Equation.3">
                  <p:embed/>
                </p:oleObj>
              </mc:Choice>
              <mc:Fallback>
                <p:oleObj r:id="rId10" imgW="466743" imgH="276289" progId="Equation.3">
                  <p:embed/>
                  <p:pic>
                    <p:nvPicPr>
                      <p:cNvPr id="14347" name="Object 11">
                        <a:extLst>
                          <a:ext uri="{FF2B5EF4-FFF2-40B4-BE49-F238E27FC236}">
                            <a16:creationId xmlns:a16="http://schemas.microsoft.com/office/drawing/2014/main" id="{37E10FBE-E525-4612-86F8-ED7AC1FC08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2590800"/>
                        <a:ext cx="1204912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8" name="Object 12">
            <a:extLst>
              <a:ext uri="{FF2B5EF4-FFF2-40B4-BE49-F238E27FC236}">
                <a16:creationId xmlns:a16="http://schemas.microsoft.com/office/drawing/2014/main" id="{569FE475-7F35-4E9A-A879-E1A834784E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2584450"/>
          <a:ext cx="12700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485829" imgH="343016" progId="Equation.3">
                  <p:embed/>
                </p:oleObj>
              </mc:Choice>
              <mc:Fallback>
                <p:oleObj r:id="rId12" imgW="485829" imgH="343016" progId="Equation.3">
                  <p:embed/>
                  <p:pic>
                    <p:nvPicPr>
                      <p:cNvPr id="14348" name="Object 12">
                        <a:extLst>
                          <a:ext uri="{FF2B5EF4-FFF2-40B4-BE49-F238E27FC236}">
                            <a16:creationId xmlns:a16="http://schemas.microsoft.com/office/drawing/2014/main" id="{569FE475-7F35-4E9A-A879-E1A834784E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584450"/>
                        <a:ext cx="127000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9" name="Object 13">
            <a:extLst>
              <a:ext uri="{FF2B5EF4-FFF2-40B4-BE49-F238E27FC236}">
                <a16:creationId xmlns:a16="http://schemas.microsoft.com/office/drawing/2014/main" id="{B44D7AB1-AFB0-4318-9D33-3E418F12BA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2609850"/>
          <a:ext cx="11747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438287" imgH="390628" progId="Equation.3">
                  <p:embed/>
                </p:oleObj>
              </mc:Choice>
              <mc:Fallback>
                <p:oleObj r:id="rId14" imgW="438287" imgH="390628" progId="Equation.3">
                  <p:embed/>
                  <p:pic>
                    <p:nvPicPr>
                      <p:cNvPr id="14349" name="Object 13">
                        <a:extLst>
                          <a:ext uri="{FF2B5EF4-FFF2-40B4-BE49-F238E27FC236}">
                            <a16:creationId xmlns:a16="http://schemas.microsoft.com/office/drawing/2014/main" id="{B44D7AB1-AFB0-4318-9D33-3E418F12BA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609850"/>
                        <a:ext cx="117475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0" name="Object 14">
            <a:extLst>
              <a:ext uri="{FF2B5EF4-FFF2-40B4-BE49-F238E27FC236}">
                <a16:creationId xmlns:a16="http://schemas.microsoft.com/office/drawing/2014/main" id="{C60736A2-29ED-4F52-8710-893A91A4A2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4325" y="3768725"/>
          <a:ext cx="92075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342857" imgH="361783" progId="Equation.3">
                  <p:embed/>
                </p:oleObj>
              </mc:Choice>
              <mc:Fallback>
                <p:oleObj r:id="rId16" imgW="342857" imgH="361783" progId="Equation.3">
                  <p:embed/>
                  <p:pic>
                    <p:nvPicPr>
                      <p:cNvPr id="14350" name="Object 14">
                        <a:extLst>
                          <a:ext uri="{FF2B5EF4-FFF2-40B4-BE49-F238E27FC236}">
                            <a16:creationId xmlns:a16="http://schemas.microsoft.com/office/drawing/2014/main" id="{C60736A2-29ED-4F52-8710-893A91A4A2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3768725"/>
                        <a:ext cx="92075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1" name="Object 15">
            <a:extLst>
              <a:ext uri="{FF2B5EF4-FFF2-40B4-BE49-F238E27FC236}">
                <a16:creationId xmlns:a16="http://schemas.microsoft.com/office/drawing/2014/main" id="{4179FD9E-6C58-48D6-B858-3720D0F6EA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3902075"/>
          <a:ext cx="13017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504915" imgH="228677" progId="Equation.3">
                  <p:embed/>
                </p:oleObj>
              </mc:Choice>
              <mc:Fallback>
                <p:oleObj r:id="rId18" imgW="504915" imgH="228677" progId="Equation.3">
                  <p:embed/>
                  <p:pic>
                    <p:nvPicPr>
                      <p:cNvPr id="14351" name="Object 15">
                        <a:extLst>
                          <a:ext uri="{FF2B5EF4-FFF2-40B4-BE49-F238E27FC236}">
                            <a16:creationId xmlns:a16="http://schemas.microsoft.com/office/drawing/2014/main" id="{4179FD9E-6C58-48D6-B858-3720D0F6EA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902075"/>
                        <a:ext cx="13017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2" name="Object 16">
            <a:extLst>
              <a:ext uri="{FF2B5EF4-FFF2-40B4-BE49-F238E27FC236}">
                <a16:creationId xmlns:a16="http://schemas.microsoft.com/office/drawing/2014/main" id="{55ECA55A-B2D6-4C57-BCA6-2B2E96BD41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3886200"/>
          <a:ext cx="1458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561827" imgH="200179" progId="Equation.3">
                  <p:embed/>
                </p:oleObj>
              </mc:Choice>
              <mc:Fallback>
                <p:oleObj r:id="rId20" imgW="561827" imgH="200179" progId="Equation.3">
                  <p:embed/>
                  <p:pic>
                    <p:nvPicPr>
                      <p:cNvPr id="14352" name="Object 16">
                        <a:extLst>
                          <a:ext uri="{FF2B5EF4-FFF2-40B4-BE49-F238E27FC236}">
                            <a16:creationId xmlns:a16="http://schemas.microsoft.com/office/drawing/2014/main" id="{55ECA55A-B2D6-4C57-BCA6-2B2E96BD41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886200"/>
                        <a:ext cx="145891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3" name="Object 17">
            <a:extLst>
              <a:ext uri="{FF2B5EF4-FFF2-40B4-BE49-F238E27FC236}">
                <a16:creationId xmlns:a16="http://schemas.microsoft.com/office/drawing/2014/main" id="{4BF74B0E-D5C0-4F6D-9899-229E60805B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3773488"/>
          <a:ext cx="8572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304684" imgH="361783" progId="Equation.3">
                  <p:embed/>
                </p:oleObj>
              </mc:Choice>
              <mc:Fallback>
                <p:oleObj r:id="rId22" imgW="304684" imgH="361783" progId="Equation.3">
                  <p:embed/>
                  <p:pic>
                    <p:nvPicPr>
                      <p:cNvPr id="14353" name="Object 17">
                        <a:extLst>
                          <a:ext uri="{FF2B5EF4-FFF2-40B4-BE49-F238E27FC236}">
                            <a16:creationId xmlns:a16="http://schemas.microsoft.com/office/drawing/2014/main" id="{4BF74B0E-D5C0-4F6D-9899-229E60805B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773488"/>
                        <a:ext cx="857250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4" name="Object 18">
            <a:extLst>
              <a:ext uri="{FF2B5EF4-FFF2-40B4-BE49-F238E27FC236}">
                <a16:creationId xmlns:a16="http://schemas.microsoft.com/office/drawing/2014/main" id="{5995D899-3523-40B4-B694-767BC9B614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7500" y="5099050"/>
          <a:ext cx="15335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599999" imgH="428509" progId="Equation.3">
                  <p:embed/>
                </p:oleObj>
              </mc:Choice>
              <mc:Fallback>
                <p:oleObj r:id="rId24" imgW="599999" imgH="428509" progId="Equation.3">
                  <p:embed/>
                  <p:pic>
                    <p:nvPicPr>
                      <p:cNvPr id="14354" name="Object 18">
                        <a:extLst>
                          <a:ext uri="{FF2B5EF4-FFF2-40B4-BE49-F238E27FC236}">
                            <a16:creationId xmlns:a16="http://schemas.microsoft.com/office/drawing/2014/main" id="{5995D899-3523-40B4-B694-767BC9B614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0" y="5099050"/>
                        <a:ext cx="15335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5" name="Object 19">
            <a:extLst>
              <a:ext uri="{FF2B5EF4-FFF2-40B4-BE49-F238E27FC236}">
                <a16:creationId xmlns:a16="http://schemas.microsoft.com/office/drawing/2014/main" id="{D4F4D4B8-28C0-477E-AF7B-DB6A06D01E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4841875"/>
          <a:ext cx="1427163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552457" imgH="380897" progId="Equation.3">
                  <p:embed/>
                </p:oleObj>
              </mc:Choice>
              <mc:Fallback>
                <p:oleObj r:id="rId26" imgW="552457" imgH="380897" progId="Equation.3">
                  <p:embed/>
                  <p:pic>
                    <p:nvPicPr>
                      <p:cNvPr id="14355" name="Object 19">
                        <a:extLst>
                          <a:ext uri="{FF2B5EF4-FFF2-40B4-BE49-F238E27FC236}">
                            <a16:creationId xmlns:a16="http://schemas.microsoft.com/office/drawing/2014/main" id="{D4F4D4B8-28C0-477E-AF7B-DB6A06D01E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841875"/>
                        <a:ext cx="1427163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6" name="Object 20">
            <a:extLst>
              <a:ext uri="{FF2B5EF4-FFF2-40B4-BE49-F238E27FC236}">
                <a16:creationId xmlns:a16="http://schemas.microsoft.com/office/drawing/2014/main" id="{55875A59-88BF-4C86-9892-54133952DB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4913313"/>
          <a:ext cx="155416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609716" imgH="447624" progId="Equation.3">
                  <p:embed/>
                </p:oleObj>
              </mc:Choice>
              <mc:Fallback>
                <p:oleObj r:id="rId28" imgW="609716" imgH="447624" progId="Equation.3">
                  <p:embed/>
                  <p:pic>
                    <p:nvPicPr>
                      <p:cNvPr id="14356" name="Object 20">
                        <a:extLst>
                          <a:ext uri="{FF2B5EF4-FFF2-40B4-BE49-F238E27FC236}">
                            <a16:creationId xmlns:a16="http://schemas.microsoft.com/office/drawing/2014/main" id="{55875A59-88BF-4C86-9892-54133952DB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913313"/>
                        <a:ext cx="1554163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7" name="Text Box 21">
            <a:extLst>
              <a:ext uri="{FF2B5EF4-FFF2-40B4-BE49-F238E27FC236}">
                <a16:creationId xmlns:a16="http://schemas.microsoft.com/office/drawing/2014/main" id="{C0221BB6-65C1-428E-A9F1-14B3263F6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5" y="1690688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（以后将证明）</a:t>
            </a:r>
          </a:p>
        </p:txBody>
      </p:sp>
      <p:sp>
        <p:nvSpPr>
          <p:cNvPr id="14358" name="Rectangle 22">
            <a:extLst>
              <a:ext uri="{FF2B5EF4-FFF2-40B4-BE49-F238E27FC236}">
                <a16:creationId xmlns:a16="http://schemas.microsoft.com/office/drawing/2014/main" id="{2AF285F2-C78F-4738-88A2-03C66A197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600200"/>
            <a:ext cx="2362200" cy="685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14345" grpId="0"/>
      <p:bldP spid="14357" grpId="0"/>
      <p:bldP spid="143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6A770673-1A5A-4BDB-9569-0C4C0808EB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8400" y="1511300"/>
          <a:ext cx="3327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514627" imgH="857366" progId="Equation.3">
                  <p:embed/>
                </p:oleObj>
              </mc:Choice>
              <mc:Fallback>
                <p:oleObj r:id="rId2" imgW="3514627" imgH="857366" progId="Equation.3">
                  <p:embed/>
                  <p:pic>
                    <p:nvPicPr>
                      <p:cNvPr id="15362" name="Object 2">
                        <a:extLst>
                          <a:ext uri="{FF2B5EF4-FFF2-40B4-BE49-F238E27FC236}">
                            <a16:creationId xmlns:a16="http://schemas.microsoft.com/office/drawing/2014/main" id="{6A770673-1A5A-4BDB-9569-0C4C0808EB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400" y="1511300"/>
                        <a:ext cx="3327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Rectangle 3">
            <a:extLst>
              <a:ext uri="{FF2B5EF4-FFF2-40B4-BE49-F238E27FC236}">
                <a16:creationId xmlns:a16="http://schemas.microsoft.com/office/drawing/2014/main" id="{0F62D8EC-93CA-4B4E-A90D-2E8E0EAB4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31775"/>
            <a:ext cx="2819400" cy="620713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求函数</a:t>
            </a: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22532" name="Object 4">
            <a:extLst>
              <a:ext uri="{FF2B5EF4-FFF2-40B4-BE49-F238E27FC236}">
                <a16:creationId xmlns:a16="http://schemas.microsoft.com/office/drawing/2014/main" id="{2A1BF39C-6611-4979-834A-A901C5CE28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7438" y="307975"/>
          <a:ext cx="17684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857256" imgH="380897" progId="Equation.3">
                  <p:embed/>
                </p:oleObj>
              </mc:Choice>
              <mc:Fallback>
                <p:oleObj r:id="rId4" imgW="1857256" imgH="380897" progId="Equation.3">
                  <p:embed/>
                  <p:pic>
                    <p:nvPicPr>
                      <p:cNvPr id="22532" name="Object 4">
                        <a:extLst>
                          <a:ext uri="{FF2B5EF4-FFF2-40B4-BE49-F238E27FC236}">
                            <a16:creationId xmlns:a16="http://schemas.microsoft.com/office/drawing/2014/main" id="{2A1BF39C-6611-4979-834A-A901C5CE28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307975"/>
                        <a:ext cx="17684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5">
            <a:extLst>
              <a:ext uri="{FF2B5EF4-FFF2-40B4-BE49-F238E27FC236}">
                <a16:creationId xmlns:a16="http://schemas.microsoft.com/office/drawing/2014/main" id="{D733370E-DF7C-444E-9E48-CB242A870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3" y="250825"/>
            <a:ext cx="312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的导数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  <a:endParaRPr lang="en-US" altLang="zh-CN" sz="2400">
              <a:solidFill>
                <a:schemeClr val="accent2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2F2D153D-E8E7-41CB-88CA-08EB29E0F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838200"/>
            <a:ext cx="3492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令 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h 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= ∆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 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  <a:endParaRPr lang="en-US" altLang="zh-CN" sz="280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5369" name="Object 9">
            <a:extLst>
              <a:ext uri="{FF2B5EF4-FFF2-40B4-BE49-F238E27FC236}">
                <a16:creationId xmlns:a16="http://schemas.microsoft.com/office/drawing/2014/main" id="{3AA6407D-71D7-4D88-9DCB-7E52F8AB3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752600"/>
          <a:ext cx="825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828686" imgH="390628" progId="Equation.3">
                  <p:embed/>
                </p:oleObj>
              </mc:Choice>
              <mc:Fallback>
                <p:oleObj r:id="rId6" imgW="828686" imgH="390628" progId="Equation.3">
                  <p:embed/>
                  <p:pic>
                    <p:nvPicPr>
                      <p:cNvPr id="15369" name="Object 9">
                        <a:extLst>
                          <a:ext uri="{FF2B5EF4-FFF2-40B4-BE49-F238E27FC236}">
                            <a16:creationId xmlns:a16="http://schemas.microsoft.com/office/drawing/2014/main" id="{3AA6407D-71D7-4D88-9DCB-7E52F8AB3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752600"/>
                        <a:ext cx="825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0">
            <a:extLst>
              <a:ext uri="{FF2B5EF4-FFF2-40B4-BE49-F238E27FC236}">
                <a16:creationId xmlns:a16="http://schemas.microsoft.com/office/drawing/2014/main" id="{0DB9E95A-2B5A-4C6F-BDE2-2722FE0F22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0000" y="1511300"/>
          <a:ext cx="2336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447885" imgH="857366" progId="Equation.3">
                  <p:embed/>
                </p:oleObj>
              </mc:Choice>
              <mc:Fallback>
                <p:oleObj r:id="rId8" imgW="2447885" imgH="857366" progId="Equation.3">
                  <p:embed/>
                  <p:pic>
                    <p:nvPicPr>
                      <p:cNvPr id="15370" name="Object 10">
                        <a:extLst>
                          <a:ext uri="{FF2B5EF4-FFF2-40B4-BE49-F238E27FC236}">
                            <a16:creationId xmlns:a16="http://schemas.microsoft.com/office/drawing/2014/main" id="{0DB9E95A-2B5A-4C6F-BDE2-2722FE0F2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1511300"/>
                        <a:ext cx="2336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1" name="Object 11">
            <a:extLst>
              <a:ext uri="{FF2B5EF4-FFF2-40B4-BE49-F238E27FC236}">
                <a16:creationId xmlns:a16="http://schemas.microsoft.com/office/drawing/2014/main" id="{D21D1272-9739-43C5-B02C-4B9CC610F6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7975" y="1744663"/>
          <a:ext cx="850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847772" imgH="600191" progId="Equation.3">
                  <p:embed/>
                </p:oleObj>
              </mc:Choice>
              <mc:Fallback>
                <p:oleObj r:id="rId10" imgW="847772" imgH="600191" progId="Equation.3">
                  <p:embed/>
                  <p:pic>
                    <p:nvPicPr>
                      <p:cNvPr id="15371" name="Object 11">
                        <a:extLst>
                          <a:ext uri="{FF2B5EF4-FFF2-40B4-BE49-F238E27FC236}">
                            <a16:creationId xmlns:a16="http://schemas.microsoft.com/office/drawing/2014/main" id="{D21D1272-9739-43C5-B02C-4B9CC610F6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1744663"/>
                        <a:ext cx="8509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2" name="Object 12">
            <a:extLst>
              <a:ext uri="{FF2B5EF4-FFF2-40B4-BE49-F238E27FC236}">
                <a16:creationId xmlns:a16="http://schemas.microsoft.com/office/drawing/2014/main" id="{05C8E2FE-A01F-4EAB-9D4B-ECA743F597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2844800"/>
          <a:ext cx="850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847772" imgH="600191" progId="Equation.3">
                  <p:embed/>
                </p:oleObj>
              </mc:Choice>
              <mc:Fallback>
                <p:oleObj r:id="rId12" imgW="847772" imgH="600191" progId="Equation.3">
                  <p:embed/>
                  <p:pic>
                    <p:nvPicPr>
                      <p:cNvPr id="15372" name="Object 12">
                        <a:extLst>
                          <a:ext uri="{FF2B5EF4-FFF2-40B4-BE49-F238E27FC236}">
                            <a16:creationId xmlns:a16="http://schemas.microsoft.com/office/drawing/2014/main" id="{05C8E2FE-A01F-4EAB-9D4B-ECA743F59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2844800"/>
                        <a:ext cx="8509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3" name="Object 13">
            <a:extLst>
              <a:ext uri="{FF2B5EF4-FFF2-40B4-BE49-F238E27FC236}">
                <a16:creationId xmlns:a16="http://schemas.microsoft.com/office/drawing/2014/main" id="{D6EBD280-2825-4631-9A8C-1A492213EB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2590800"/>
          <a:ext cx="1752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828800" imgH="857366" progId="Equation.3">
                  <p:embed/>
                </p:oleObj>
              </mc:Choice>
              <mc:Fallback>
                <p:oleObj r:id="rId14" imgW="1828800" imgH="857366" progId="Equation.3">
                  <p:embed/>
                  <p:pic>
                    <p:nvPicPr>
                      <p:cNvPr id="15373" name="Object 13">
                        <a:extLst>
                          <a:ext uri="{FF2B5EF4-FFF2-40B4-BE49-F238E27FC236}">
                            <a16:creationId xmlns:a16="http://schemas.microsoft.com/office/drawing/2014/main" id="{D6EBD280-2825-4631-9A8C-1A492213E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590800"/>
                        <a:ext cx="1752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4" name="Object 14">
            <a:extLst>
              <a:ext uri="{FF2B5EF4-FFF2-40B4-BE49-F238E27FC236}">
                <a16:creationId xmlns:a16="http://schemas.microsoft.com/office/drawing/2014/main" id="{413E694A-C5D8-4AD9-B039-428A35F8A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598738"/>
          <a:ext cx="736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733255" imgH="857366" progId="Equation.3">
                  <p:embed/>
                </p:oleObj>
              </mc:Choice>
              <mc:Fallback>
                <p:oleObj r:id="rId16" imgW="733255" imgH="857366" progId="Equation.3">
                  <p:embed/>
                  <p:pic>
                    <p:nvPicPr>
                      <p:cNvPr id="15374" name="Object 14">
                        <a:extLst>
                          <a:ext uri="{FF2B5EF4-FFF2-40B4-BE49-F238E27FC236}">
                            <a16:creationId xmlns:a16="http://schemas.microsoft.com/office/drawing/2014/main" id="{413E694A-C5D8-4AD9-B039-428A35F8A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598738"/>
                        <a:ext cx="736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5" name="Object 15">
            <a:extLst>
              <a:ext uri="{FF2B5EF4-FFF2-40B4-BE49-F238E27FC236}">
                <a16:creationId xmlns:a16="http://schemas.microsoft.com/office/drawing/2014/main" id="{ACE79D04-ED08-48C0-A9BF-889F9E6C69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0" y="3646488"/>
          <a:ext cx="2387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2514513" imgH="857366" progId="Equation.3">
                  <p:embed/>
                </p:oleObj>
              </mc:Choice>
              <mc:Fallback>
                <p:oleObj r:id="rId18" imgW="2514513" imgH="857366" progId="Equation.3">
                  <p:embed/>
                  <p:pic>
                    <p:nvPicPr>
                      <p:cNvPr id="15375" name="Object 15">
                        <a:extLst>
                          <a:ext uri="{FF2B5EF4-FFF2-40B4-BE49-F238E27FC236}">
                            <a16:creationId xmlns:a16="http://schemas.microsoft.com/office/drawing/2014/main" id="{ACE79D04-ED08-48C0-A9BF-889F9E6C69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3646488"/>
                        <a:ext cx="2387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6" name="Object 16">
            <a:extLst>
              <a:ext uri="{FF2B5EF4-FFF2-40B4-BE49-F238E27FC236}">
                <a16:creationId xmlns:a16="http://schemas.microsoft.com/office/drawing/2014/main" id="{D487127D-C4AA-48DE-95D1-B3A727C1C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3581400"/>
          <a:ext cx="6985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685713" imgH="1095426" progId="Equation.3">
                  <p:embed/>
                </p:oleObj>
              </mc:Choice>
              <mc:Fallback>
                <p:oleObj r:id="rId20" imgW="685713" imgH="1095426" progId="Equation.3">
                  <p:embed/>
                  <p:pic>
                    <p:nvPicPr>
                      <p:cNvPr id="15376" name="Object 16">
                        <a:extLst>
                          <a:ext uri="{FF2B5EF4-FFF2-40B4-BE49-F238E27FC236}">
                            <a16:creationId xmlns:a16="http://schemas.microsoft.com/office/drawing/2014/main" id="{D487127D-C4AA-48DE-95D1-B3A727C1C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581400"/>
                        <a:ext cx="6985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7" name="Object 17">
            <a:extLst>
              <a:ext uri="{FF2B5EF4-FFF2-40B4-BE49-F238E27FC236}">
                <a16:creationId xmlns:a16="http://schemas.microsoft.com/office/drawing/2014/main" id="{8F06F666-968E-4764-91AD-81066C127F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984625"/>
          <a:ext cx="1041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057373" imgH="200179" progId="Equation.3">
                  <p:embed/>
                </p:oleObj>
              </mc:Choice>
              <mc:Fallback>
                <p:oleObj r:id="rId22" imgW="1057373" imgH="200179" progId="Equation.3">
                  <p:embed/>
                  <p:pic>
                    <p:nvPicPr>
                      <p:cNvPr id="15377" name="Object 17">
                        <a:extLst>
                          <a:ext uri="{FF2B5EF4-FFF2-40B4-BE49-F238E27FC236}">
                            <a16:creationId xmlns:a16="http://schemas.microsoft.com/office/drawing/2014/main" id="{8F06F666-968E-4764-91AD-81066C127F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984625"/>
                        <a:ext cx="10414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8" name="Text Box 18">
            <a:extLst>
              <a:ext uri="{FF2B5EF4-FFF2-40B4-BE49-F238E27FC236}">
                <a16:creationId xmlns:a16="http://schemas.microsoft.com/office/drawing/2014/main" id="{A3435F70-059A-40B8-9331-0D3DAD124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906963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15379" name="Object 19">
            <a:extLst>
              <a:ext uri="{FF2B5EF4-FFF2-40B4-BE49-F238E27FC236}">
                <a16:creationId xmlns:a16="http://schemas.microsoft.com/office/drawing/2014/main" id="{95E0B712-CB9A-4B09-90D5-70CDB492BF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4953000"/>
          <a:ext cx="2133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2238285" imgH="390628" progId="Equation.3">
                  <p:embed/>
                </p:oleObj>
              </mc:Choice>
              <mc:Fallback>
                <p:oleObj r:id="rId24" imgW="2238285" imgH="390628" progId="Equation.3">
                  <p:embed/>
                  <p:pic>
                    <p:nvPicPr>
                      <p:cNvPr id="15379" name="Object 19">
                        <a:extLst>
                          <a:ext uri="{FF2B5EF4-FFF2-40B4-BE49-F238E27FC236}">
                            <a16:creationId xmlns:a16="http://schemas.microsoft.com/office/drawing/2014/main" id="{95E0B712-CB9A-4B09-90D5-70CDB492BF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953000"/>
                        <a:ext cx="2133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0" name="Text Box 20">
            <a:extLst>
              <a:ext uri="{FF2B5EF4-FFF2-40B4-BE49-F238E27FC236}">
                <a16:creationId xmlns:a16="http://schemas.microsoft.com/office/drawing/2014/main" id="{366F5D81-4D3C-427A-BF28-CA6B9FB00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388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类似可证得</a:t>
            </a:r>
          </a:p>
        </p:txBody>
      </p:sp>
      <p:graphicFrame>
        <p:nvGraphicFramePr>
          <p:cNvPr id="15381" name="Object 21">
            <a:extLst>
              <a:ext uri="{FF2B5EF4-FFF2-40B4-BE49-F238E27FC236}">
                <a16:creationId xmlns:a16="http://schemas.microsoft.com/office/drawing/2014/main" id="{3BE7B3EB-49F3-4F03-880C-D291B6C6B3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5753100"/>
          <a:ext cx="2374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2495427" imgH="390628" progId="Equation.3">
                  <p:embed/>
                </p:oleObj>
              </mc:Choice>
              <mc:Fallback>
                <p:oleObj r:id="rId26" imgW="2495427" imgH="390628" progId="Equation.3">
                  <p:embed/>
                  <p:pic>
                    <p:nvPicPr>
                      <p:cNvPr id="15381" name="Object 21">
                        <a:extLst>
                          <a:ext uri="{FF2B5EF4-FFF2-40B4-BE49-F238E27FC236}">
                            <a16:creationId xmlns:a16="http://schemas.microsoft.com/office/drawing/2014/main" id="{3BE7B3EB-49F3-4F03-880C-D291B6C6B3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753100"/>
                        <a:ext cx="2374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2" name="Rectangle 22">
            <a:extLst>
              <a:ext uri="{FF2B5EF4-FFF2-40B4-BE49-F238E27FC236}">
                <a16:creationId xmlns:a16="http://schemas.microsoft.com/office/drawing/2014/main" id="{1122E3B0-3F6B-436A-A333-49E7544F1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838700"/>
            <a:ext cx="2590800" cy="61118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5383" name="Rectangle 23">
            <a:extLst>
              <a:ext uri="{FF2B5EF4-FFF2-40B4-BE49-F238E27FC236}">
                <a16:creationId xmlns:a16="http://schemas.microsoft.com/office/drawing/2014/main" id="{C92DFD34-A89D-4033-B610-5159D21A3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643563"/>
            <a:ext cx="2590800" cy="6111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5384" name="Line 24">
            <a:extLst>
              <a:ext uri="{FF2B5EF4-FFF2-40B4-BE49-F238E27FC236}">
                <a16:creationId xmlns:a16="http://schemas.microsoft.com/office/drawing/2014/main" id="{DC547BC3-33DD-49DD-935C-9C643870A1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2743200"/>
            <a:ext cx="304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385" name="Object 25">
            <a:extLst>
              <a:ext uri="{FF2B5EF4-FFF2-40B4-BE49-F238E27FC236}">
                <a16:creationId xmlns:a16="http://schemas.microsoft.com/office/drawing/2014/main" id="{17E31B19-02A4-4F66-A686-9DA6A305B8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3048000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90514" imgH="295404" progId="Equation.3">
                  <p:embed/>
                </p:oleObj>
              </mc:Choice>
              <mc:Fallback>
                <p:oleObj r:id="rId28" imgW="190514" imgH="295404" progId="Equation.3">
                  <p:embed/>
                  <p:pic>
                    <p:nvPicPr>
                      <p:cNvPr id="15385" name="Object 25">
                        <a:extLst>
                          <a:ext uri="{FF2B5EF4-FFF2-40B4-BE49-F238E27FC236}">
                            <a16:creationId xmlns:a16="http://schemas.microsoft.com/office/drawing/2014/main" id="{17E31B19-02A4-4F66-A686-9DA6A305B8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048000"/>
                        <a:ext cx="228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/>
      <p:bldP spid="15378" grpId="0"/>
      <p:bldP spid="15380" grpId="0"/>
      <p:bldP spid="15382" grpId="0" animBg="1"/>
      <p:bldP spid="153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007E9864-715F-459B-91E1-E22C1E8F0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4025"/>
            <a:ext cx="289560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求函数</a:t>
            </a:r>
            <a:endParaRPr lang="zh-CN" altLang="en-US" sz="2800" b="1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96CBC105-BACA-40BA-B6A1-1690FEA6CB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482600"/>
          <a:ext cx="17764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04799" imgH="152567" progId="Equation.3">
                  <p:embed/>
                </p:oleObj>
              </mc:Choice>
              <mc:Fallback>
                <p:oleObj r:id="rId2" imgW="704799" imgH="152567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96CBC105-BACA-40BA-B6A1-1690FEA6CB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82600"/>
                        <a:ext cx="17764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 Box 5">
            <a:extLst>
              <a:ext uri="{FF2B5EF4-FFF2-40B4-BE49-F238E27FC236}">
                <a16:creationId xmlns:a16="http://schemas.microsoft.com/office/drawing/2014/main" id="{72BB8CC0-69CC-45DA-B31E-AFAEC352F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8" y="471488"/>
            <a:ext cx="1866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的导数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  </a:t>
            </a:r>
            <a:endParaRPr lang="en-US" altLang="zh-CN" sz="2400">
              <a:solidFill>
                <a:schemeClr val="accent2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ABE1A928-B510-485D-9902-8953C4F42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73175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</a:p>
        </p:txBody>
      </p:sp>
      <p:graphicFrame>
        <p:nvGraphicFramePr>
          <p:cNvPr id="16391" name="Object 7">
            <a:extLst>
              <a:ext uri="{FF2B5EF4-FFF2-40B4-BE49-F238E27FC236}">
                <a16:creationId xmlns:a16="http://schemas.microsoft.com/office/drawing/2014/main" id="{9B2A24DD-4429-4DC9-8B5C-F89C76DE0B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0463" y="1371600"/>
          <a:ext cx="825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28686" imgH="390628" progId="Equation.3">
                  <p:embed/>
                </p:oleObj>
              </mc:Choice>
              <mc:Fallback>
                <p:oleObj r:id="rId4" imgW="828686" imgH="390628" progId="Equation.3">
                  <p:embed/>
                  <p:pic>
                    <p:nvPicPr>
                      <p:cNvPr id="16391" name="Object 7">
                        <a:extLst>
                          <a:ext uri="{FF2B5EF4-FFF2-40B4-BE49-F238E27FC236}">
                            <a16:creationId xmlns:a16="http://schemas.microsoft.com/office/drawing/2014/main" id="{9B2A24DD-4429-4DC9-8B5C-F89C76DE0B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1371600"/>
                        <a:ext cx="825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8">
            <a:extLst>
              <a:ext uri="{FF2B5EF4-FFF2-40B4-BE49-F238E27FC236}">
                <a16:creationId xmlns:a16="http://schemas.microsoft.com/office/drawing/2014/main" id="{F180DBE3-A921-4E4D-816C-5864BF4407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1000" y="1206500"/>
          <a:ext cx="209867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447885" imgH="857366" progId="Equation.3">
                  <p:embed/>
                </p:oleObj>
              </mc:Choice>
              <mc:Fallback>
                <p:oleObj r:id="rId6" imgW="2447885" imgH="857366" progId="Equation.3">
                  <p:embed/>
                  <p:pic>
                    <p:nvPicPr>
                      <p:cNvPr id="16392" name="Object 8">
                        <a:extLst>
                          <a:ext uri="{FF2B5EF4-FFF2-40B4-BE49-F238E27FC236}">
                            <a16:creationId xmlns:a16="http://schemas.microsoft.com/office/drawing/2014/main" id="{F180DBE3-A921-4E4D-816C-5864BF4407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0" y="1206500"/>
                        <a:ext cx="2098675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9">
            <a:extLst>
              <a:ext uri="{FF2B5EF4-FFF2-40B4-BE49-F238E27FC236}">
                <a16:creationId xmlns:a16="http://schemas.microsoft.com/office/drawing/2014/main" id="{F156723D-CCF1-48E5-B7DD-AAF290D17C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7238" y="1385888"/>
          <a:ext cx="850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847772" imgH="600191" progId="Equation.3">
                  <p:embed/>
                </p:oleObj>
              </mc:Choice>
              <mc:Fallback>
                <p:oleObj r:id="rId8" imgW="847772" imgH="600191" progId="Equation.3">
                  <p:embed/>
                  <p:pic>
                    <p:nvPicPr>
                      <p:cNvPr id="16393" name="Object 9">
                        <a:extLst>
                          <a:ext uri="{FF2B5EF4-FFF2-40B4-BE49-F238E27FC236}">
                            <a16:creationId xmlns:a16="http://schemas.microsoft.com/office/drawing/2014/main" id="{F156723D-CCF1-48E5-B7DD-AAF290D17C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1385888"/>
                        <a:ext cx="8509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0">
            <a:extLst>
              <a:ext uri="{FF2B5EF4-FFF2-40B4-BE49-F238E27FC236}">
                <a16:creationId xmlns:a16="http://schemas.microsoft.com/office/drawing/2014/main" id="{E8B7D4EC-194A-41F1-813C-1A788BBA5D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8100" y="1143000"/>
          <a:ext cx="3035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209943" imgH="857366" progId="Equation.3">
                  <p:embed/>
                </p:oleObj>
              </mc:Choice>
              <mc:Fallback>
                <p:oleObj r:id="rId10" imgW="3209943" imgH="857366" progId="Equation.3">
                  <p:embed/>
                  <p:pic>
                    <p:nvPicPr>
                      <p:cNvPr id="16394" name="Object 10">
                        <a:extLst>
                          <a:ext uri="{FF2B5EF4-FFF2-40B4-BE49-F238E27FC236}">
                            <a16:creationId xmlns:a16="http://schemas.microsoft.com/office/drawing/2014/main" id="{E8B7D4EC-194A-41F1-813C-1A788BBA5D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100" y="1143000"/>
                        <a:ext cx="3035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11">
            <a:extLst>
              <a:ext uri="{FF2B5EF4-FFF2-40B4-BE49-F238E27FC236}">
                <a16:creationId xmlns:a16="http://schemas.microsoft.com/office/drawing/2014/main" id="{D890F9C9-FA7F-4660-B4F6-1DD7CB08B1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1989138"/>
          <a:ext cx="1244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285712" imgH="857366" progId="Equation.DSMT4">
                  <p:embed/>
                </p:oleObj>
              </mc:Choice>
              <mc:Fallback>
                <p:oleObj r:id="rId12" imgW="1285712" imgH="857366" progId="Equation.DSMT4">
                  <p:embed/>
                  <p:pic>
                    <p:nvPicPr>
                      <p:cNvPr id="16395" name="Object 11">
                        <a:extLst>
                          <a:ext uri="{FF2B5EF4-FFF2-40B4-BE49-F238E27FC236}">
                            <a16:creationId xmlns:a16="http://schemas.microsoft.com/office/drawing/2014/main" id="{D890F9C9-FA7F-4660-B4F6-1DD7CB08B1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989138"/>
                        <a:ext cx="1244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7" name="Text Box 13">
            <a:extLst>
              <a:ext uri="{FF2B5EF4-FFF2-40B4-BE49-F238E27FC236}">
                <a16:creationId xmlns:a16="http://schemas.microsoft.com/office/drawing/2014/main" id="{32AE3518-E923-4B9A-80BC-B92127B9E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440363"/>
            <a:ext cx="106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16398" name="Object 14">
            <a:extLst>
              <a:ext uri="{FF2B5EF4-FFF2-40B4-BE49-F238E27FC236}">
                <a16:creationId xmlns:a16="http://schemas.microsoft.com/office/drawing/2014/main" id="{55527E9E-23CC-4C7D-8167-7B43CB544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5321300"/>
          <a:ext cx="1473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524116" imgH="857366" progId="Equation.3">
                  <p:embed/>
                </p:oleObj>
              </mc:Choice>
              <mc:Fallback>
                <p:oleObj r:id="rId14" imgW="1524116" imgH="857366" progId="Equation.3">
                  <p:embed/>
                  <p:pic>
                    <p:nvPicPr>
                      <p:cNvPr id="16398" name="Object 14">
                        <a:extLst>
                          <a:ext uri="{FF2B5EF4-FFF2-40B4-BE49-F238E27FC236}">
                            <a16:creationId xmlns:a16="http://schemas.microsoft.com/office/drawing/2014/main" id="{55527E9E-23CC-4C7D-8167-7B43CB5440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321300"/>
                        <a:ext cx="1473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9" name="Object 15">
            <a:extLst>
              <a:ext uri="{FF2B5EF4-FFF2-40B4-BE49-F238E27FC236}">
                <a16:creationId xmlns:a16="http://schemas.microsoft.com/office/drawing/2014/main" id="{246EF871-4DB6-492A-ABC0-169E315219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3429000"/>
          <a:ext cx="850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847772" imgH="600191" progId="Equation.3">
                  <p:embed/>
                </p:oleObj>
              </mc:Choice>
              <mc:Fallback>
                <p:oleObj r:id="rId16" imgW="847772" imgH="600191" progId="Equation.3">
                  <p:embed/>
                  <p:pic>
                    <p:nvPicPr>
                      <p:cNvPr id="16399" name="Object 15">
                        <a:extLst>
                          <a:ext uri="{FF2B5EF4-FFF2-40B4-BE49-F238E27FC236}">
                            <a16:creationId xmlns:a16="http://schemas.microsoft.com/office/drawing/2014/main" id="{246EF871-4DB6-492A-ABC0-169E31521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429000"/>
                        <a:ext cx="8509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" name="Object 16">
            <a:extLst>
              <a:ext uri="{FF2B5EF4-FFF2-40B4-BE49-F238E27FC236}">
                <a16:creationId xmlns:a16="http://schemas.microsoft.com/office/drawing/2014/main" id="{C2928AE9-C9F1-4397-B383-E2F317459C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2888" y="3081338"/>
          <a:ext cx="2222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52342" imgH="504967" progId="Equation.3">
                  <p:embed/>
                </p:oleObj>
              </mc:Choice>
              <mc:Fallback>
                <p:oleObj r:id="rId18" imgW="152342" imgH="504967" progId="Equation.3">
                  <p:embed/>
                  <p:pic>
                    <p:nvPicPr>
                      <p:cNvPr id="16400" name="Object 16">
                        <a:extLst>
                          <a:ext uri="{FF2B5EF4-FFF2-40B4-BE49-F238E27FC236}">
                            <a16:creationId xmlns:a16="http://schemas.microsoft.com/office/drawing/2014/main" id="{C2928AE9-C9F1-4397-B383-E2F317459C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3081338"/>
                        <a:ext cx="2222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1" name="Object 17">
            <a:extLst>
              <a:ext uri="{FF2B5EF4-FFF2-40B4-BE49-F238E27FC236}">
                <a16:creationId xmlns:a16="http://schemas.microsoft.com/office/drawing/2014/main" id="{C1E095DB-20A8-4346-B815-76B5C92325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8163" y="3063875"/>
          <a:ext cx="22383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52342" imgH="504967" progId="Equation.3">
                  <p:embed/>
                </p:oleObj>
              </mc:Choice>
              <mc:Fallback>
                <p:oleObj r:id="rId20" imgW="152342" imgH="504967" progId="Equation.3">
                  <p:embed/>
                  <p:pic>
                    <p:nvPicPr>
                      <p:cNvPr id="16401" name="Object 17">
                        <a:extLst>
                          <a:ext uri="{FF2B5EF4-FFF2-40B4-BE49-F238E27FC236}">
                            <a16:creationId xmlns:a16="http://schemas.microsoft.com/office/drawing/2014/main" id="{C1E095DB-20A8-4346-B815-76B5C92325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8163" y="3063875"/>
                        <a:ext cx="22383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02" name="Group 18">
            <a:extLst>
              <a:ext uri="{FF2B5EF4-FFF2-40B4-BE49-F238E27FC236}">
                <a16:creationId xmlns:a16="http://schemas.microsoft.com/office/drawing/2014/main" id="{C817F432-65EE-4F71-8E10-10434A446DF6}"/>
              </a:ext>
            </a:extLst>
          </p:cNvPr>
          <p:cNvGrpSpPr>
            <a:grpSpLocks/>
          </p:cNvGrpSpPr>
          <p:nvPr/>
        </p:nvGrpSpPr>
        <p:grpSpPr bwMode="auto">
          <a:xfrm>
            <a:off x="4087813" y="2995613"/>
            <a:ext cx="228600" cy="365125"/>
            <a:chOff x="2784" y="1824"/>
            <a:chExt cx="144" cy="230"/>
          </a:xfrm>
        </p:grpSpPr>
        <p:sp>
          <p:nvSpPr>
            <p:cNvPr id="23583" name="Rectangle 19">
              <a:extLst>
                <a:ext uri="{FF2B5EF4-FFF2-40B4-BE49-F238E27FC236}">
                  <a16:creationId xmlns:a16="http://schemas.microsoft.com/office/drawing/2014/main" id="{A8C47CA8-647A-45ED-B7C0-E30BDB2B0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824"/>
              <a:ext cx="144" cy="2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graphicFrame>
          <p:nvGraphicFramePr>
            <p:cNvPr id="23584" name="Object 20">
              <a:extLst>
                <a:ext uri="{FF2B5EF4-FFF2-40B4-BE49-F238E27FC236}">
                  <a16:creationId xmlns:a16="http://schemas.microsoft.com/office/drawing/2014/main" id="{A181F671-20BA-4EDB-85CE-FF3828EDA9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1895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190514" imgH="200179" progId="Equation.3">
                    <p:embed/>
                  </p:oleObj>
                </mc:Choice>
                <mc:Fallback>
                  <p:oleObj r:id="rId22" imgW="190514" imgH="200179" progId="Equation.3">
                    <p:embed/>
                    <p:pic>
                      <p:nvPicPr>
                        <p:cNvPr id="23584" name="Object 20">
                          <a:extLst>
                            <a:ext uri="{FF2B5EF4-FFF2-40B4-BE49-F238E27FC236}">
                              <a16:creationId xmlns:a16="http://schemas.microsoft.com/office/drawing/2014/main" id="{A181F671-20BA-4EDB-85CE-FF3828EDA9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895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405" name="Object 21">
            <a:extLst>
              <a:ext uri="{FF2B5EF4-FFF2-40B4-BE49-F238E27FC236}">
                <a16:creationId xmlns:a16="http://schemas.microsoft.com/office/drawing/2014/main" id="{DD3E9AE5-82DA-4F14-AF06-7C2BECAD2D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310063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514285" imgH="857366" progId="Equation.3">
                  <p:embed/>
                </p:oleObj>
              </mc:Choice>
              <mc:Fallback>
                <p:oleObj r:id="rId24" imgW="514285" imgH="857366" progId="Equation.3">
                  <p:embed/>
                  <p:pic>
                    <p:nvPicPr>
                      <p:cNvPr id="16405" name="Object 21">
                        <a:extLst>
                          <a:ext uri="{FF2B5EF4-FFF2-40B4-BE49-F238E27FC236}">
                            <a16:creationId xmlns:a16="http://schemas.microsoft.com/office/drawing/2014/main" id="{DD3E9AE5-82DA-4F14-AF06-7C2BECAD2D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310063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6" name="Object 22">
            <a:extLst>
              <a:ext uri="{FF2B5EF4-FFF2-40B4-BE49-F238E27FC236}">
                <a16:creationId xmlns:a16="http://schemas.microsoft.com/office/drawing/2014/main" id="{327C0A46-28C3-496B-9513-1C50EDB0C6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4495800"/>
          <a:ext cx="571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552457" imgH="600191" progId="Equation.3">
                  <p:embed/>
                </p:oleObj>
              </mc:Choice>
              <mc:Fallback>
                <p:oleObj r:id="rId26" imgW="552457" imgH="600191" progId="Equation.3">
                  <p:embed/>
                  <p:pic>
                    <p:nvPicPr>
                      <p:cNvPr id="16406" name="Object 22">
                        <a:extLst>
                          <a:ext uri="{FF2B5EF4-FFF2-40B4-BE49-F238E27FC236}">
                            <a16:creationId xmlns:a16="http://schemas.microsoft.com/office/drawing/2014/main" id="{327C0A46-28C3-496B-9513-1C50EDB0C6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495800"/>
                        <a:ext cx="5715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8" name="Object 24">
            <a:extLst>
              <a:ext uri="{FF2B5EF4-FFF2-40B4-BE49-F238E27FC236}">
                <a16:creationId xmlns:a16="http://schemas.microsoft.com/office/drawing/2014/main" id="{A95C30D4-C420-4BC8-A156-491BA36116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3962400"/>
          <a:ext cx="4349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76345" imgH="190449" progId="Equation.3">
                  <p:embed/>
                </p:oleObj>
              </mc:Choice>
              <mc:Fallback>
                <p:oleObj r:id="rId28" imgW="76345" imgH="190449" progId="Equation.3">
                  <p:embed/>
                  <p:pic>
                    <p:nvPicPr>
                      <p:cNvPr id="16408" name="Object 24">
                        <a:extLst>
                          <a:ext uri="{FF2B5EF4-FFF2-40B4-BE49-F238E27FC236}">
                            <a16:creationId xmlns:a16="http://schemas.microsoft.com/office/drawing/2014/main" id="{A95C30D4-C420-4BC8-A156-491BA36116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962400"/>
                        <a:ext cx="43497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AD485B1F-7422-4EDA-9720-F786E6135D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4546600"/>
          <a:ext cx="533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514285" imgH="380897" progId="Equation.3">
                  <p:embed/>
                </p:oleObj>
              </mc:Choice>
              <mc:Fallback>
                <p:oleObj r:id="rId30" imgW="514285" imgH="380897" progId="Equation.3">
                  <p:embed/>
                  <p:pic>
                    <p:nvPicPr>
                      <p:cNvPr id="16409" name="Object 25">
                        <a:extLst>
                          <a:ext uri="{FF2B5EF4-FFF2-40B4-BE49-F238E27FC236}">
                            <a16:creationId xmlns:a16="http://schemas.microsoft.com/office/drawing/2014/main" id="{AD485B1F-7422-4EDA-9720-F786E6135D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546600"/>
                        <a:ext cx="533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0" name="Object 26">
            <a:extLst>
              <a:ext uri="{FF2B5EF4-FFF2-40B4-BE49-F238E27FC236}">
                <a16:creationId xmlns:a16="http://schemas.microsoft.com/office/drawing/2014/main" id="{570DC4EA-9263-48C9-9603-B90CE2BF69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4302125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514285" imgH="857366" progId="Equation.3">
                  <p:embed/>
                </p:oleObj>
              </mc:Choice>
              <mc:Fallback>
                <p:oleObj r:id="rId32" imgW="514285" imgH="857366" progId="Equation.3">
                  <p:embed/>
                  <p:pic>
                    <p:nvPicPr>
                      <p:cNvPr id="16410" name="Object 26">
                        <a:extLst>
                          <a:ext uri="{FF2B5EF4-FFF2-40B4-BE49-F238E27FC236}">
                            <a16:creationId xmlns:a16="http://schemas.microsoft.com/office/drawing/2014/main" id="{570DC4EA-9263-48C9-9603-B90CE2BF69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302125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1" name="Object 27">
            <a:extLst>
              <a:ext uri="{FF2B5EF4-FFF2-40B4-BE49-F238E27FC236}">
                <a16:creationId xmlns:a16="http://schemas.microsoft.com/office/drawing/2014/main" id="{87209E99-B11C-4DE5-8804-0FB69E3438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4268788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4" imgW="514285" imgH="857366" progId="Equation.3">
                  <p:embed/>
                </p:oleObj>
              </mc:Choice>
              <mc:Fallback>
                <p:oleObj r:id="rId34" imgW="514285" imgH="857366" progId="Equation.3">
                  <p:embed/>
                  <p:pic>
                    <p:nvPicPr>
                      <p:cNvPr id="16411" name="Object 27">
                        <a:extLst>
                          <a:ext uri="{FF2B5EF4-FFF2-40B4-BE49-F238E27FC236}">
                            <a16:creationId xmlns:a16="http://schemas.microsoft.com/office/drawing/2014/main" id="{87209E99-B11C-4DE5-8804-0FB69E3438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268788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2" name="Object 28">
            <a:extLst>
              <a:ext uri="{FF2B5EF4-FFF2-40B4-BE49-F238E27FC236}">
                <a16:creationId xmlns:a16="http://schemas.microsoft.com/office/drawing/2014/main" id="{63347EB6-E130-4CEB-8AD4-973878E091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2590800"/>
          <a:ext cx="1727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6" imgW="1790628" imgH="857366" progId="Equation.3">
                  <p:embed/>
                </p:oleObj>
              </mc:Choice>
              <mc:Fallback>
                <p:oleObj r:id="rId36" imgW="1790628" imgH="857366" progId="Equation.3">
                  <p:embed/>
                  <p:pic>
                    <p:nvPicPr>
                      <p:cNvPr id="16412" name="Object 28">
                        <a:extLst>
                          <a:ext uri="{FF2B5EF4-FFF2-40B4-BE49-F238E27FC236}">
                            <a16:creationId xmlns:a16="http://schemas.microsoft.com/office/drawing/2014/main" id="{63347EB6-E130-4CEB-8AD4-973878E091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590800"/>
                        <a:ext cx="1727200" cy="850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3" name="Line 29">
            <a:extLst>
              <a:ext uri="{FF2B5EF4-FFF2-40B4-BE49-F238E27FC236}">
                <a16:creationId xmlns:a16="http://schemas.microsoft.com/office/drawing/2014/main" id="{B41E754F-643B-4B4C-803E-13B30A545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8388" y="2514600"/>
            <a:ext cx="1143000" cy="152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14" name="Line 30">
            <a:extLst>
              <a:ext uri="{FF2B5EF4-FFF2-40B4-BE49-F238E27FC236}">
                <a16:creationId xmlns:a16="http://schemas.microsoft.com/office/drawing/2014/main" id="{F2775359-BBFC-4D3B-B576-91FBC65DE9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5600" y="3505200"/>
            <a:ext cx="533400" cy="914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15" name="Rectangle 31">
            <a:extLst>
              <a:ext uri="{FF2B5EF4-FFF2-40B4-BE49-F238E27FC236}">
                <a16:creationId xmlns:a16="http://schemas.microsoft.com/office/drawing/2014/main" id="{7D084D73-246B-4811-AE52-7F1F82DF4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257800"/>
            <a:ext cx="1828800" cy="990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6416" name="Text Box 32">
            <a:extLst>
              <a:ext uri="{FF2B5EF4-FFF2-40B4-BE49-F238E27FC236}">
                <a16:creationId xmlns:a16="http://schemas.microsoft.com/office/drawing/2014/main" id="{0350BB82-4F12-484D-9600-93BE1FC99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2057400"/>
            <a:ext cx="5905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或</a:t>
            </a:r>
          </a:p>
        </p:txBody>
      </p:sp>
      <p:graphicFrame>
        <p:nvGraphicFramePr>
          <p:cNvPr id="16440" name="Object 56">
            <a:extLst>
              <a:ext uri="{FF2B5EF4-FFF2-40B4-BE49-F238E27FC236}">
                <a16:creationId xmlns:a16="http://schemas.microsoft.com/office/drawing/2014/main" id="{44D48385-5A25-4443-82A7-71F907999D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1163" y="3279775"/>
          <a:ext cx="117475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634680" imgH="393480" progId="Equation.DSMT4">
                  <p:embed/>
                </p:oleObj>
              </mc:Choice>
              <mc:Fallback>
                <p:oleObj name="Equation" r:id="rId38" imgW="634680" imgH="393480" progId="Equation.DSMT4">
                  <p:embed/>
                  <p:pic>
                    <p:nvPicPr>
                      <p:cNvPr id="16440" name="Object 56">
                        <a:extLst>
                          <a:ext uri="{FF2B5EF4-FFF2-40B4-BE49-F238E27FC236}">
                            <a16:creationId xmlns:a16="http://schemas.microsoft.com/office/drawing/2014/main" id="{44D48385-5A25-4443-82A7-71F907999D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163" y="3279775"/>
                        <a:ext cx="1174750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43" name="Object 59">
            <a:extLst>
              <a:ext uri="{FF2B5EF4-FFF2-40B4-BE49-F238E27FC236}">
                <a16:creationId xmlns:a16="http://schemas.microsoft.com/office/drawing/2014/main" id="{A43C7257-543F-449A-B499-6DBCDDB0E8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4306888"/>
          <a:ext cx="129698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0" imgW="580913" imgH="361783" progId="Equation.DSMT4">
                  <p:embed/>
                </p:oleObj>
              </mc:Choice>
              <mc:Fallback>
                <p:oleObj r:id="rId40" imgW="580913" imgH="361783" progId="Equation.DSMT4">
                  <p:embed/>
                  <p:pic>
                    <p:nvPicPr>
                      <p:cNvPr id="16443" name="Object 59">
                        <a:extLst>
                          <a:ext uri="{FF2B5EF4-FFF2-40B4-BE49-F238E27FC236}">
                            <a16:creationId xmlns:a16="http://schemas.microsoft.com/office/drawing/2014/main" id="{A43C7257-543F-449A-B499-6DBCDDB0E8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306888"/>
                        <a:ext cx="1296988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46" name="Object 62">
            <a:extLst>
              <a:ext uri="{FF2B5EF4-FFF2-40B4-BE49-F238E27FC236}">
                <a16:creationId xmlns:a16="http://schemas.microsoft.com/office/drawing/2014/main" id="{BF8EB07E-BB92-4C80-89D3-0182233B59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1989138"/>
          <a:ext cx="1439863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2" imgW="609716" imgH="361783" progId="Equation.DSMT4">
                  <p:embed/>
                </p:oleObj>
              </mc:Choice>
              <mc:Fallback>
                <p:oleObj r:id="rId42" imgW="609716" imgH="361783" progId="Equation.DSMT4">
                  <p:embed/>
                  <p:pic>
                    <p:nvPicPr>
                      <p:cNvPr id="16446" name="Object 62">
                        <a:extLst>
                          <a:ext uri="{FF2B5EF4-FFF2-40B4-BE49-F238E27FC236}">
                            <a16:creationId xmlns:a16="http://schemas.microsoft.com/office/drawing/2014/main" id="{BF8EB07E-BB92-4C80-89D3-0182233B59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989138"/>
                        <a:ext cx="1439863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6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6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6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/>
      <p:bldP spid="16397" grpId="0"/>
      <p:bldP spid="16415" grpId="0" animBg="1"/>
      <p:bldP spid="1641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F7B5144-9E1D-4AB7-A1D3-A79279C6F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211138"/>
            <a:ext cx="4191000" cy="609600"/>
          </a:xfrm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五、 导数的几何意义</a:t>
            </a:r>
          </a:p>
        </p:txBody>
      </p:sp>
      <p:grpSp>
        <p:nvGrpSpPr>
          <p:cNvPr id="18435" name="Group 3">
            <a:extLst>
              <a:ext uri="{FF2B5EF4-FFF2-40B4-BE49-F238E27FC236}">
                <a16:creationId xmlns:a16="http://schemas.microsoft.com/office/drawing/2014/main" id="{9595B91D-AEA3-4636-AD81-370DAFF9B292}"/>
              </a:ext>
            </a:extLst>
          </p:cNvPr>
          <p:cNvGrpSpPr>
            <a:grpSpLocks/>
          </p:cNvGrpSpPr>
          <p:nvPr/>
        </p:nvGrpSpPr>
        <p:grpSpPr bwMode="auto">
          <a:xfrm>
            <a:off x="6300788" y="260350"/>
            <a:ext cx="2465387" cy="2030413"/>
            <a:chOff x="3735" y="80"/>
            <a:chExt cx="1827" cy="1504"/>
          </a:xfrm>
        </p:grpSpPr>
        <p:grpSp>
          <p:nvGrpSpPr>
            <p:cNvPr id="24646" name="Group 4">
              <a:extLst>
                <a:ext uri="{FF2B5EF4-FFF2-40B4-BE49-F238E27FC236}">
                  <a16:creationId xmlns:a16="http://schemas.microsoft.com/office/drawing/2014/main" id="{6B68FD86-C48D-4740-973B-CCA09EA53A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5" y="80"/>
              <a:ext cx="1726" cy="1404"/>
              <a:chOff x="3735" y="80"/>
              <a:chExt cx="1726" cy="1404"/>
            </a:xfrm>
          </p:grpSpPr>
          <p:sp>
            <p:nvSpPr>
              <p:cNvPr id="24658" name="Line 5">
                <a:extLst>
                  <a:ext uri="{FF2B5EF4-FFF2-40B4-BE49-F238E27FC236}">
                    <a16:creationId xmlns:a16="http://schemas.microsoft.com/office/drawing/2014/main" id="{9FEA6DF8-6E04-4195-9E40-46F1D38B41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1269"/>
                <a:ext cx="16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59" name="Line 6">
                <a:extLst>
                  <a:ext uri="{FF2B5EF4-FFF2-40B4-BE49-F238E27FC236}">
                    <a16:creationId xmlns:a16="http://schemas.microsoft.com/office/drawing/2014/main" id="{758E6BEC-BD77-4DC1-B356-D5C453584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41" y="144"/>
                <a:ext cx="0" cy="13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60" name="Freeform 7">
                <a:extLst>
                  <a:ext uri="{FF2B5EF4-FFF2-40B4-BE49-F238E27FC236}">
                    <a16:creationId xmlns:a16="http://schemas.microsoft.com/office/drawing/2014/main" id="{BB3DA8C1-F003-423E-90B9-84A889812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3" y="269"/>
                <a:ext cx="936" cy="813"/>
              </a:xfrm>
              <a:custGeom>
                <a:avLst/>
                <a:gdLst>
                  <a:gd name="T0" fmla="*/ 0 w 720"/>
                  <a:gd name="T1" fmla="*/ 1059 h 624"/>
                  <a:gd name="T2" fmla="*/ 486 w 720"/>
                  <a:gd name="T3" fmla="*/ 977 h 624"/>
                  <a:gd name="T4" fmla="*/ 892 w 720"/>
                  <a:gd name="T5" fmla="*/ 651 h 624"/>
                  <a:gd name="T6" fmla="*/ 1217 w 720"/>
                  <a:gd name="T7" fmla="*/ 0 h 6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0" h="624">
                    <a:moveTo>
                      <a:pt x="0" y="624"/>
                    </a:moveTo>
                    <a:cubicBezTo>
                      <a:pt x="100" y="620"/>
                      <a:pt x="200" y="616"/>
                      <a:pt x="288" y="576"/>
                    </a:cubicBezTo>
                    <a:cubicBezTo>
                      <a:pt x="376" y="536"/>
                      <a:pt x="456" y="480"/>
                      <a:pt x="528" y="384"/>
                    </a:cubicBezTo>
                    <a:cubicBezTo>
                      <a:pt x="600" y="288"/>
                      <a:pt x="688" y="64"/>
                      <a:pt x="720" y="0"/>
                    </a:cubicBezTo>
                  </a:path>
                </a:pathLst>
              </a:custGeom>
              <a:noFill/>
              <a:ln w="19050">
                <a:solidFill>
                  <a:srgbClr val="99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4661" name="Object 8">
                <a:extLst>
                  <a:ext uri="{FF2B5EF4-FFF2-40B4-BE49-F238E27FC236}">
                    <a16:creationId xmlns:a16="http://schemas.microsoft.com/office/drawing/2014/main" id="{4B2866A2-8B87-441F-BD6F-D4139FFFB4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80" y="1296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" imgW="76345" imgH="95224" progId="Equation.3">
                      <p:embed/>
                    </p:oleObj>
                  </mc:Choice>
                  <mc:Fallback>
                    <p:oleObj r:id="rId2" imgW="76345" imgH="95224" progId="Equation.3">
                      <p:embed/>
                      <p:pic>
                        <p:nvPicPr>
                          <p:cNvPr id="24661" name="Object 8">
                            <a:extLst>
                              <a:ext uri="{FF2B5EF4-FFF2-40B4-BE49-F238E27FC236}">
                                <a16:creationId xmlns:a16="http://schemas.microsoft.com/office/drawing/2014/main" id="{4B2866A2-8B87-441F-BD6F-D4139FFFB48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1296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62" name="Object 9">
                <a:extLst>
                  <a:ext uri="{FF2B5EF4-FFF2-40B4-BE49-F238E27FC236}">
                    <a16:creationId xmlns:a16="http://schemas.microsoft.com/office/drawing/2014/main" id="{4EBED9BF-3E50-4E0F-87DD-668B6D5814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35" y="80"/>
              <a:ext cx="188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4" imgW="95084" imgH="114339" progId="Equation.3">
                      <p:embed/>
                    </p:oleObj>
                  </mc:Choice>
                  <mc:Fallback>
                    <p:oleObj r:id="rId4" imgW="95084" imgH="114339" progId="Equation.3">
                      <p:embed/>
                      <p:pic>
                        <p:nvPicPr>
                          <p:cNvPr id="24662" name="Object 9">
                            <a:extLst>
                              <a:ext uri="{FF2B5EF4-FFF2-40B4-BE49-F238E27FC236}">
                                <a16:creationId xmlns:a16="http://schemas.microsoft.com/office/drawing/2014/main" id="{4EBED9BF-3E50-4E0F-87DD-668B6D5814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35" y="80"/>
                            <a:ext cx="188" cy="2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63" name="Object 10">
                <a:extLst>
                  <a:ext uri="{FF2B5EF4-FFF2-40B4-BE49-F238E27FC236}">
                    <a16:creationId xmlns:a16="http://schemas.microsoft.com/office/drawing/2014/main" id="{69D1F7CA-21A0-4B76-8991-74A42C6BFB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67" y="1296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6" imgW="76345" imgH="95224" progId="Equation.3">
                      <p:embed/>
                    </p:oleObj>
                  </mc:Choice>
                  <mc:Fallback>
                    <p:oleObj r:id="rId6" imgW="76345" imgH="95224" progId="Equation.3">
                      <p:embed/>
                      <p:pic>
                        <p:nvPicPr>
                          <p:cNvPr id="24663" name="Object 10">
                            <a:extLst>
                              <a:ext uri="{FF2B5EF4-FFF2-40B4-BE49-F238E27FC236}">
                                <a16:creationId xmlns:a16="http://schemas.microsoft.com/office/drawing/2014/main" id="{69D1F7CA-21A0-4B76-8991-74A42C6BFBB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67" y="1296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64" name="Object 11">
                <a:extLst>
                  <a:ext uri="{FF2B5EF4-FFF2-40B4-BE49-F238E27FC236}">
                    <a16:creationId xmlns:a16="http://schemas.microsoft.com/office/drawing/2014/main" id="{D8E16C07-3E7F-4493-9DDF-83143FC8E9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32" y="198"/>
              <a:ext cx="80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8" imgW="580913" imgH="152567" progId="Equation.3">
                      <p:embed/>
                    </p:oleObj>
                  </mc:Choice>
                  <mc:Fallback>
                    <p:oleObj r:id="rId8" imgW="580913" imgH="152567" progId="Equation.3">
                      <p:embed/>
                      <p:pic>
                        <p:nvPicPr>
                          <p:cNvPr id="24664" name="Object 11">
                            <a:extLst>
                              <a:ext uri="{FF2B5EF4-FFF2-40B4-BE49-F238E27FC236}">
                                <a16:creationId xmlns:a16="http://schemas.microsoft.com/office/drawing/2014/main" id="{D8E16C07-3E7F-4493-9DDF-83143FC8E9D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2" y="198"/>
                            <a:ext cx="804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65" name="Object 12">
                <a:extLst>
                  <a:ext uri="{FF2B5EF4-FFF2-40B4-BE49-F238E27FC236}">
                    <a16:creationId xmlns:a16="http://schemas.microsoft.com/office/drawing/2014/main" id="{3FD239F9-2338-46E4-8D02-AA6E56450B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1" y="840"/>
              <a:ext cx="203" cy="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0" imgW="104800" imgH="133453" progId="Equation.3">
                      <p:embed/>
                    </p:oleObj>
                  </mc:Choice>
                  <mc:Fallback>
                    <p:oleObj r:id="rId10" imgW="104800" imgH="133453" progId="Equation.3">
                      <p:embed/>
                      <p:pic>
                        <p:nvPicPr>
                          <p:cNvPr id="24665" name="Object 12">
                            <a:extLst>
                              <a:ext uri="{FF2B5EF4-FFF2-40B4-BE49-F238E27FC236}">
                                <a16:creationId xmlns:a16="http://schemas.microsoft.com/office/drawing/2014/main" id="{3FD239F9-2338-46E4-8D02-AA6E56450B8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1" y="840"/>
                            <a:ext cx="203" cy="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647" name="Group 13">
              <a:extLst>
                <a:ext uri="{FF2B5EF4-FFF2-40B4-BE49-F238E27FC236}">
                  <a16:creationId xmlns:a16="http://schemas.microsoft.com/office/drawing/2014/main" id="{BD525000-04CC-4DE5-9FA4-20E9B29F59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1" y="1200"/>
              <a:ext cx="203" cy="384"/>
              <a:chOff x="4111" y="1200"/>
              <a:chExt cx="203" cy="384"/>
            </a:xfrm>
          </p:grpSpPr>
          <p:graphicFrame>
            <p:nvGraphicFramePr>
              <p:cNvPr id="24655" name="Object 14">
                <a:extLst>
                  <a:ext uri="{FF2B5EF4-FFF2-40B4-BE49-F238E27FC236}">
                    <a16:creationId xmlns:a16="http://schemas.microsoft.com/office/drawing/2014/main" id="{83DD9C06-8E92-4662-9584-F381B7A14A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1" y="1396"/>
              <a:ext cx="203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2" imgW="104800" imgH="95224" progId="Equation.3">
                      <p:embed/>
                    </p:oleObj>
                  </mc:Choice>
                  <mc:Fallback>
                    <p:oleObj r:id="rId12" imgW="104800" imgH="95224" progId="Equation.3">
                      <p:embed/>
                      <p:pic>
                        <p:nvPicPr>
                          <p:cNvPr id="24655" name="Object 14">
                            <a:extLst>
                              <a:ext uri="{FF2B5EF4-FFF2-40B4-BE49-F238E27FC236}">
                                <a16:creationId xmlns:a16="http://schemas.microsoft.com/office/drawing/2014/main" id="{83DD9C06-8E92-4662-9584-F381B7A14AB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1" y="1396"/>
                            <a:ext cx="203" cy="1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656" name="Freeform 15">
                <a:extLst>
                  <a:ext uri="{FF2B5EF4-FFF2-40B4-BE49-F238E27FC236}">
                    <a16:creationId xmlns:a16="http://schemas.microsoft.com/office/drawing/2014/main" id="{BB049966-12F6-4CE8-8979-6538F0A16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200"/>
                <a:ext cx="23" cy="61"/>
              </a:xfrm>
              <a:custGeom>
                <a:avLst/>
                <a:gdLst>
                  <a:gd name="T0" fmla="*/ 0 w 1"/>
                  <a:gd name="T1" fmla="*/ 0 h 48"/>
                  <a:gd name="T2" fmla="*/ 0 w 1"/>
                  <a:gd name="T3" fmla="*/ 78 h 4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48">
                    <a:moveTo>
                      <a:pt x="0" y="0"/>
                    </a:moveTo>
                    <a:cubicBezTo>
                      <a:pt x="0" y="20"/>
                      <a:pt x="0" y="40"/>
                      <a:pt x="0" y="48"/>
                    </a:cubicBezTo>
                  </a:path>
                </a:pathLst>
              </a:cu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57" name="Line 16">
                <a:extLst>
                  <a:ext uri="{FF2B5EF4-FFF2-40B4-BE49-F238E27FC236}">
                    <a16:creationId xmlns:a16="http://schemas.microsoft.com/office/drawing/2014/main" id="{07FC5D34-8031-4785-877C-B10FCC419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6" y="124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648" name="Group 17">
              <a:extLst>
                <a:ext uri="{FF2B5EF4-FFF2-40B4-BE49-F238E27FC236}">
                  <a16:creationId xmlns:a16="http://schemas.microsoft.com/office/drawing/2014/main" id="{D1D4072E-8647-4523-9C78-D0A105FA6B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6" y="707"/>
              <a:ext cx="1496" cy="562"/>
              <a:chOff x="4066" y="707"/>
              <a:chExt cx="1496" cy="562"/>
            </a:xfrm>
          </p:grpSpPr>
          <p:sp>
            <p:nvSpPr>
              <p:cNvPr id="24653" name="Line 18">
                <a:extLst>
                  <a:ext uri="{FF2B5EF4-FFF2-40B4-BE49-F238E27FC236}">
                    <a16:creationId xmlns:a16="http://schemas.microsoft.com/office/drawing/2014/main" id="{4F440D61-B08C-44BB-BEE4-6FD9C9CF0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6" y="707"/>
                <a:ext cx="1311" cy="5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4654" name="Object 19">
                <a:extLst>
                  <a:ext uri="{FF2B5EF4-FFF2-40B4-BE49-F238E27FC236}">
                    <a16:creationId xmlns:a16="http://schemas.microsoft.com/office/drawing/2014/main" id="{90D5F2B7-163A-4F35-9508-336A29D63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59" y="713"/>
              <a:ext cx="203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4" imgW="104800" imgH="104608" progId="Equation.3">
                      <p:embed/>
                    </p:oleObj>
                  </mc:Choice>
                  <mc:Fallback>
                    <p:oleObj r:id="rId14" imgW="104800" imgH="104608" progId="Equation.3">
                      <p:embed/>
                      <p:pic>
                        <p:nvPicPr>
                          <p:cNvPr id="24654" name="Object 19">
                            <a:extLst>
                              <a:ext uri="{FF2B5EF4-FFF2-40B4-BE49-F238E27FC236}">
                                <a16:creationId xmlns:a16="http://schemas.microsoft.com/office/drawing/2014/main" id="{90D5F2B7-163A-4F35-9508-336A29D63F3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59" y="713"/>
                            <a:ext cx="203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649" name="Group 20">
              <a:extLst>
                <a:ext uri="{FF2B5EF4-FFF2-40B4-BE49-F238E27FC236}">
                  <a16:creationId xmlns:a16="http://schemas.microsoft.com/office/drawing/2014/main" id="{FB7D1568-4290-44DB-8D64-E4DFA74CF4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813"/>
              <a:ext cx="320" cy="695"/>
              <a:chOff x="4461" y="813"/>
              <a:chExt cx="320" cy="695"/>
            </a:xfrm>
          </p:grpSpPr>
          <p:sp>
            <p:nvSpPr>
              <p:cNvPr id="24650" name="Line 21">
                <a:extLst>
                  <a:ext uri="{FF2B5EF4-FFF2-40B4-BE49-F238E27FC236}">
                    <a16:creationId xmlns:a16="http://schemas.microsoft.com/office/drawing/2014/main" id="{FCD07E1D-F1AF-4FE7-93DF-BA7E5EC45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8" y="1019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4651" name="Object 22">
                <a:extLst>
                  <a:ext uri="{FF2B5EF4-FFF2-40B4-BE49-F238E27FC236}">
                    <a16:creationId xmlns:a16="http://schemas.microsoft.com/office/drawing/2014/main" id="{B35CC9E2-F11A-49B7-B6E4-0BF79F2832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60" y="1200"/>
              <a:ext cx="221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6" imgW="114170" imgH="190449" progId="Equation.3">
                      <p:embed/>
                    </p:oleObj>
                  </mc:Choice>
                  <mc:Fallback>
                    <p:oleObj r:id="rId16" imgW="114170" imgH="190449" progId="Equation.3">
                      <p:embed/>
                      <p:pic>
                        <p:nvPicPr>
                          <p:cNvPr id="24651" name="Object 22">
                            <a:extLst>
                              <a:ext uri="{FF2B5EF4-FFF2-40B4-BE49-F238E27FC236}">
                                <a16:creationId xmlns:a16="http://schemas.microsoft.com/office/drawing/2014/main" id="{B35CC9E2-F11A-49B7-B6E4-0BF79F2832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1200"/>
                            <a:ext cx="221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52" name="Object 23">
                <a:extLst>
                  <a:ext uri="{FF2B5EF4-FFF2-40B4-BE49-F238E27FC236}">
                    <a16:creationId xmlns:a16="http://schemas.microsoft.com/office/drawing/2014/main" id="{E2035FAB-CB10-482A-A70C-A87B842EC8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1" y="813"/>
              <a:ext cx="272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8" imgW="152342" imgH="104608" progId="Equation.3">
                      <p:embed/>
                    </p:oleObj>
                  </mc:Choice>
                  <mc:Fallback>
                    <p:oleObj r:id="rId18" imgW="152342" imgH="104608" progId="Equation.3">
                      <p:embed/>
                      <p:pic>
                        <p:nvPicPr>
                          <p:cNvPr id="24652" name="Object 23">
                            <a:extLst>
                              <a:ext uri="{FF2B5EF4-FFF2-40B4-BE49-F238E27FC236}">
                                <a16:creationId xmlns:a16="http://schemas.microsoft.com/office/drawing/2014/main" id="{E2035FAB-CB10-482A-A70C-A87B842EC86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1" y="813"/>
                            <a:ext cx="272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8456" name="Group 24">
            <a:extLst>
              <a:ext uri="{FF2B5EF4-FFF2-40B4-BE49-F238E27FC236}">
                <a16:creationId xmlns:a16="http://schemas.microsoft.com/office/drawing/2014/main" id="{CAA7CA71-16FB-4D55-8E5F-D82D528D0FF1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830263"/>
            <a:ext cx="6831012" cy="571500"/>
            <a:chOff x="113" y="381"/>
            <a:chExt cx="4303" cy="360"/>
          </a:xfrm>
        </p:grpSpPr>
        <p:sp>
          <p:nvSpPr>
            <p:cNvPr id="24641" name="Text Box 25">
              <a:extLst>
                <a:ext uri="{FF2B5EF4-FFF2-40B4-BE49-F238E27FC236}">
                  <a16:creationId xmlns:a16="http://schemas.microsoft.com/office/drawing/2014/main" id="{EE77FB6F-F461-4F9D-821E-2017A1B99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99"/>
              <a:ext cx="8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曲线</a:t>
              </a:r>
            </a:p>
          </p:txBody>
        </p:sp>
        <p:graphicFrame>
          <p:nvGraphicFramePr>
            <p:cNvPr id="24642" name="Object 26">
              <a:extLst>
                <a:ext uri="{FF2B5EF4-FFF2-40B4-BE49-F238E27FC236}">
                  <a16:creationId xmlns:a16="http://schemas.microsoft.com/office/drawing/2014/main" id="{600306C5-5CE1-471C-8229-035BD1369D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9" y="392"/>
            <a:ext cx="919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561827" imgH="152567" progId="Equation.3">
                    <p:embed/>
                  </p:oleObj>
                </mc:Choice>
                <mc:Fallback>
                  <p:oleObj r:id="rId20" imgW="561827" imgH="152567" progId="Equation.3">
                    <p:embed/>
                    <p:pic>
                      <p:nvPicPr>
                        <p:cNvPr id="24642" name="Object 26">
                          <a:extLst>
                            <a:ext uri="{FF2B5EF4-FFF2-40B4-BE49-F238E27FC236}">
                              <a16:creationId xmlns:a16="http://schemas.microsoft.com/office/drawing/2014/main" id="{600306C5-5CE1-471C-8229-035BD1369D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" y="392"/>
                          <a:ext cx="919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43" name="Text Box 27">
              <a:extLst>
                <a:ext uri="{FF2B5EF4-FFF2-40B4-BE49-F238E27FC236}">
                  <a16:creationId xmlns:a16="http://schemas.microsoft.com/office/drawing/2014/main" id="{043EDA6A-22EB-45F2-8D2A-3AA3922ACC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7" y="398"/>
              <a:ext cx="7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</a:t>
              </a:r>
            </a:p>
          </p:txBody>
        </p:sp>
        <p:graphicFrame>
          <p:nvGraphicFramePr>
            <p:cNvPr id="24644" name="Object 28">
              <a:extLst>
                <a:ext uri="{FF2B5EF4-FFF2-40B4-BE49-F238E27FC236}">
                  <a16:creationId xmlns:a16="http://schemas.microsoft.com/office/drawing/2014/main" id="{B3882FAC-5920-41DA-8572-C192DBAE73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52" y="381"/>
            <a:ext cx="83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514285" imgH="190449" progId="Equation.3">
                    <p:embed/>
                  </p:oleObj>
                </mc:Choice>
                <mc:Fallback>
                  <p:oleObj r:id="rId22" imgW="514285" imgH="190449" progId="Equation.3">
                    <p:embed/>
                    <p:pic>
                      <p:nvPicPr>
                        <p:cNvPr id="24644" name="Object 28">
                          <a:extLst>
                            <a:ext uri="{FF2B5EF4-FFF2-40B4-BE49-F238E27FC236}">
                              <a16:creationId xmlns:a16="http://schemas.microsoft.com/office/drawing/2014/main" id="{B3882FAC-5920-41DA-8572-C192DBAE73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381"/>
                          <a:ext cx="83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45" name="Text Box 29">
              <a:extLst>
                <a:ext uri="{FF2B5EF4-FFF2-40B4-BE49-F238E27FC236}">
                  <a16:creationId xmlns:a16="http://schemas.microsoft.com/office/drawing/2014/main" id="{606C4350-D9DF-40AB-BC20-8268D1E962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98"/>
              <a:ext cx="17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的切线斜率为</a:t>
              </a:r>
            </a:p>
          </p:txBody>
        </p:sp>
      </p:grpSp>
      <p:graphicFrame>
        <p:nvGraphicFramePr>
          <p:cNvPr id="18462" name="Object 30">
            <a:extLst>
              <a:ext uri="{FF2B5EF4-FFF2-40B4-BE49-F238E27FC236}">
                <a16:creationId xmlns:a16="http://schemas.microsoft.com/office/drawing/2014/main" id="{7316A040-B996-429C-93B4-D7E28DF75D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5600" y="1454150"/>
          <a:ext cx="2108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2200112" imgH="419126" progId="Equation.3">
                  <p:embed/>
                </p:oleObj>
              </mc:Choice>
              <mc:Fallback>
                <p:oleObj r:id="rId24" imgW="2200112" imgH="419126" progId="Equation.3">
                  <p:embed/>
                  <p:pic>
                    <p:nvPicPr>
                      <p:cNvPr id="18462" name="Object 30">
                        <a:extLst>
                          <a:ext uri="{FF2B5EF4-FFF2-40B4-BE49-F238E27FC236}">
                            <a16:creationId xmlns:a16="http://schemas.microsoft.com/office/drawing/2014/main" id="{7316A040-B996-429C-93B4-D7E28DF75D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1454150"/>
                        <a:ext cx="2108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3" name="Text Box 31">
            <a:extLst>
              <a:ext uri="{FF2B5EF4-FFF2-40B4-BE49-F238E27FC236}">
                <a16:creationId xmlns:a16="http://schemas.microsoft.com/office/drawing/2014/main" id="{2B6ABCF7-1A99-4720-A640-48C83D76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753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</a:t>
            </a:r>
          </a:p>
        </p:txBody>
      </p:sp>
      <p:graphicFrame>
        <p:nvGraphicFramePr>
          <p:cNvPr id="18464" name="Object 32">
            <a:extLst>
              <a:ext uri="{FF2B5EF4-FFF2-40B4-BE49-F238E27FC236}">
                <a16:creationId xmlns:a16="http://schemas.microsoft.com/office/drawing/2014/main" id="{4E808F68-9943-4166-821D-81BF8672C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050" y="1933575"/>
          <a:ext cx="17081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1771542" imgH="419126" progId="Equation.3">
                  <p:embed/>
                </p:oleObj>
              </mc:Choice>
              <mc:Fallback>
                <p:oleObj r:id="rId26" imgW="1771542" imgH="419126" progId="Equation.3">
                  <p:embed/>
                  <p:pic>
                    <p:nvPicPr>
                      <p:cNvPr id="18464" name="Object 32">
                        <a:extLst>
                          <a:ext uri="{FF2B5EF4-FFF2-40B4-BE49-F238E27FC236}">
                            <a16:creationId xmlns:a16="http://schemas.microsoft.com/office/drawing/2014/main" id="{4E808F68-9943-4166-821D-81BF8672C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1933575"/>
                        <a:ext cx="17081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5" name="Text Box 33">
            <a:extLst>
              <a:ext uri="{FF2B5EF4-FFF2-40B4-BE49-F238E27FC236}">
                <a16:creationId xmlns:a16="http://schemas.microsoft.com/office/drawing/2014/main" id="{F83FCDEA-3FA1-4DC7-A94B-BC68F703E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887538"/>
            <a:ext cx="1676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曲线过</a:t>
            </a:r>
          </a:p>
        </p:txBody>
      </p:sp>
      <p:sp>
        <p:nvSpPr>
          <p:cNvPr id="18466" name="Text Box 34">
            <a:extLst>
              <a:ext uri="{FF2B5EF4-FFF2-40B4-BE49-F238E27FC236}">
                <a16:creationId xmlns:a16="http://schemas.microsoft.com/office/drawing/2014/main" id="{F1D65F70-1D56-480B-AA32-2CBDEF45E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887538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上升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sp>
        <p:nvSpPr>
          <p:cNvPr id="18467" name="Text Box 35">
            <a:extLst>
              <a:ext uri="{FF2B5EF4-FFF2-40B4-BE49-F238E27FC236}">
                <a16:creationId xmlns:a16="http://schemas.microsoft.com/office/drawing/2014/main" id="{BE88E5AB-2F88-42A1-9594-0CA583CCE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49713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</a:t>
            </a:r>
          </a:p>
        </p:txBody>
      </p:sp>
      <p:graphicFrame>
        <p:nvGraphicFramePr>
          <p:cNvPr id="18468" name="Object 36">
            <a:extLst>
              <a:ext uri="{FF2B5EF4-FFF2-40B4-BE49-F238E27FC236}">
                <a16:creationId xmlns:a16="http://schemas.microsoft.com/office/drawing/2014/main" id="{29410C98-3F2F-4250-8B04-74387CF3E0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100" y="2562225"/>
          <a:ext cx="1689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752455" imgH="419126" progId="Equation.3">
                  <p:embed/>
                </p:oleObj>
              </mc:Choice>
              <mc:Fallback>
                <p:oleObj r:id="rId28" imgW="1752455" imgH="419126" progId="Equation.3">
                  <p:embed/>
                  <p:pic>
                    <p:nvPicPr>
                      <p:cNvPr id="18468" name="Object 36">
                        <a:extLst>
                          <a:ext uri="{FF2B5EF4-FFF2-40B4-BE49-F238E27FC236}">
                            <a16:creationId xmlns:a16="http://schemas.microsoft.com/office/drawing/2014/main" id="{29410C98-3F2F-4250-8B04-74387CF3E0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2562225"/>
                        <a:ext cx="1689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9" name="Text Box 37">
            <a:extLst>
              <a:ext uri="{FF2B5EF4-FFF2-40B4-BE49-F238E27FC236}">
                <a16:creationId xmlns:a16="http://schemas.microsoft.com/office/drawing/2014/main" id="{E165F5F0-815D-49DE-81C1-3BEBEE4EB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497138"/>
            <a:ext cx="152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曲线过</a:t>
            </a:r>
          </a:p>
        </p:txBody>
      </p:sp>
      <p:sp>
        <p:nvSpPr>
          <p:cNvPr id="18470" name="Text Box 38">
            <a:extLst>
              <a:ext uri="{FF2B5EF4-FFF2-40B4-BE49-F238E27FC236}">
                <a16:creationId xmlns:a16="http://schemas.microsoft.com/office/drawing/2014/main" id="{EFD73E11-082C-40A3-B8B0-EC89730F0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49713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下降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grpSp>
        <p:nvGrpSpPr>
          <p:cNvPr id="18471" name="Group 39">
            <a:extLst>
              <a:ext uri="{FF2B5EF4-FFF2-40B4-BE49-F238E27FC236}">
                <a16:creationId xmlns:a16="http://schemas.microsoft.com/office/drawing/2014/main" id="{795581D2-A681-4671-AC89-8E8262F4084F}"/>
              </a:ext>
            </a:extLst>
          </p:cNvPr>
          <p:cNvGrpSpPr>
            <a:grpSpLocks/>
          </p:cNvGrpSpPr>
          <p:nvPr/>
        </p:nvGrpSpPr>
        <p:grpSpPr bwMode="auto">
          <a:xfrm>
            <a:off x="6972300" y="2349500"/>
            <a:ext cx="2171700" cy="1676400"/>
            <a:chOff x="4368" y="1488"/>
            <a:chExt cx="1368" cy="1056"/>
          </a:xfrm>
        </p:grpSpPr>
        <p:sp>
          <p:nvSpPr>
            <p:cNvPr id="24626" name="Line 40">
              <a:extLst>
                <a:ext uri="{FF2B5EF4-FFF2-40B4-BE49-F238E27FC236}">
                  <a16:creationId xmlns:a16="http://schemas.microsoft.com/office/drawing/2014/main" id="{04D760AF-5942-4E6B-B163-7252C41EB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0" y="2307"/>
              <a:ext cx="12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7" name="Line 41">
              <a:extLst>
                <a:ext uri="{FF2B5EF4-FFF2-40B4-BE49-F238E27FC236}">
                  <a16:creationId xmlns:a16="http://schemas.microsoft.com/office/drawing/2014/main" id="{9FD38EA2-413D-49A6-B243-C54B4CBB06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7" y="1488"/>
              <a:ext cx="0" cy="9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4628" name="Object 42">
              <a:extLst>
                <a:ext uri="{FF2B5EF4-FFF2-40B4-BE49-F238E27FC236}">
                  <a16:creationId xmlns:a16="http://schemas.microsoft.com/office/drawing/2014/main" id="{26A9F707-F306-40B8-B1BB-A91A837C93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92" y="2330"/>
            <a:ext cx="144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0" imgW="76345" imgH="95224" progId="Equation.3">
                    <p:embed/>
                  </p:oleObj>
                </mc:Choice>
                <mc:Fallback>
                  <p:oleObj r:id="rId30" imgW="76345" imgH="95224" progId="Equation.3">
                    <p:embed/>
                    <p:pic>
                      <p:nvPicPr>
                        <p:cNvPr id="24628" name="Object 42">
                          <a:extLst>
                            <a:ext uri="{FF2B5EF4-FFF2-40B4-BE49-F238E27FC236}">
                              <a16:creationId xmlns:a16="http://schemas.microsoft.com/office/drawing/2014/main" id="{26A9F707-F306-40B8-B1BB-A91A837C93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2" y="2330"/>
                          <a:ext cx="144" cy="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29" name="Object 43">
              <a:extLst>
                <a:ext uri="{FF2B5EF4-FFF2-40B4-BE49-F238E27FC236}">
                  <a16:creationId xmlns:a16="http://schemas.microsoft.com/office/drawing/2014/main" id="{DC1BD98D-1388-401C-8603-CBD164C346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68" y="1493"/>
            <a:ext cx="160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2" imgW="95084" imgH="114339" progId="Equation.3">
                    <p:embed/>
                  </p:oleObj>
                </mc:Choice>
                <mc:Fallback>
                  <p:oleObj r:id="rId32" imgW="95084" imgH="114339" progId="Equation.3">
                    <p:embed/>
                    <p:pic>
                      <p:nvPicPr>
                        <p:cNvPr id="24629" name="Object 43">
                          <a:extLst>
                            <a:ext uri="{FF2B5EF4-FFF2-40B4-BE49-F238E27FC236}">
                              <a16:creationId xmlns:a16="http://schemas.microsoft.com/office/drawing/2014/main" id="{DC1BD98D-1388-401C-8603-CBD164C346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493"/>
                          <a:ext cx="160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630" name="Object 44">
              <a:extLst>
                <a:ext uri="{FF2B5EF4-FFF2-40B4-BE49-F238E27FC236}">
                  <a16:creationId xmlns:a16="http://schemas.microsoft.com/office/drawing/2014/main" id="{6FDDC9DE-E45A-4C5D-8445-4E65C32484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23" y="2304"/>
            <a:ext cx="144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4" imgW="76345" imgH="95224" progId="Equation.3">
                    <p:embed/>
                  </p:oleObj>
                </mc:Choice>
                <mc:Fallback>
                  <p:oleObj r:id="rId34" imgW="76345" imgH="95224" progId="Equation.3">
                    <p:embed/>
                    <p:pic>
                      <p:nvPicPr>
                        <p:cNvPr id="24630" name="Object 44">
                          <a:extLst>
                            <a:ext uri="{FF2B5EF4-FFF2-40B4-BE49-F238E27FC236}">
                              <a16:creationId xmlns:a16="http://schemas.microsoft.com/office/drawing/2014/main" id="{6FDDC9DE-E45A-4C5D-8445-4E65C32484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3" y="2304"/>
                          <a:ext cx="144" cy="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631" name="Group 45">
              <a:extLst>
                <a:ext uri="{FF2B5EF4-FFF2-40B4-BE49-F238E27FC236}">
                  <a16:creationId xmlns:a16="http://schemas.microsoft.com/office/drawing/2014/main" id="{0D846581-04E9-4A18-98D3-5E5476ADCA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8" y="1632"/>
              <a:ext cx="944" cy="912"/>
              <a:chOff x="4638" y="1632"/>
              <a:chExt cx="944" cy="912"/>
            </a:xfrm>
          </p:grpSpPr>
          <p:grpSp>
            <p:nvGrpSpPr>
              <p:cNvPr id="24632" name="Group 46">
                <a:extLst>
                  <a:ext uri="{FF2B5EF4-FFF2-40B4-BE49-F238E27FC236}">
                    <a16:creationId xmlns:a16="http://schemas.microsoft.com/office/drawing/2014/main" id="{B1C41503-1F2A-4AC4-8959-DCFC37B8E9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6" y="2239"/>
                <a:ext cx="199" cy="305"/>
                <a:chOff x="5376" y="2239"/>
                <a:chExt cx="199" cy="305"/>
              </a:xfrm>
            </p:grpSpPr>
            <p:graphicFrame>
              <p:nvGraphicFramePr>
                <p:cNvPr id="24639" name="Object 47">
                  <a:extLst>
                    <a:ext uri="{FF2B5EF4-FFF2-40B4-BE49-F238E27FC236}">
                      <a16:creationId xmlns:a16="http://schemas.microsoft.com/office/drawing/2014/main" id="{F1CAF9D0-E0A0-42EA-92E3-774C6BAC80B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403" y="2384"/>
                <a:ext cx="172" cy="1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36" imgW="104800" imgH="95224" progId="Equation.3">
                        <p:embed/>
                      </p:oleObj>
                    </mc:Choice>
                    <mc:Fallback>
                      <p:oleObj r:id="rId36" imgW="104800" imgH="95224" progId="Equation.3">
                        <p:embed/>
                        <p:pic>
                          <p:nvPicPr>
                            <p:cNvPr id="24639" name="Object 47">
                              <a:extLst>
                                <a:ext uri="{FF2B5EF4-FFF2-40B4-BE49-F238E27FC236}">
                                  <a16:creationId xmlns:a16="http://schemas.microsoft.com/office/drawing/2014/main" id="{F1CAF9D0-E0A0-42EA-92E3-774C6BAC80B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03" y="2384"/>
                              <a:ext cx="172" cy="1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640" name="Arc 48">
                  <a:extLst>
                    <a:ext uri="{FF2B5EF4-FFF2-40B4-BE49-F238E27FC236}">
                      <a16:creationId xmlns:a16="http://schemas.microsoft.com/office/drawing/2014/main" id="{8C2460F2-9FE1-405C-BC4A-4F56F977FA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6" y="2239"/>
                  <a:ext cx="147" cy="113"/>
                </a:xfrm>
                <a:custGeom>
                  <a:avLst/>
                  <a:gdLst>
                    <a:gd name="T0" fmla="*/ 0 w 34105"/>
                    <a:gd name="T1" fmla="*/ 0 h 21600"/>
                    <a:gd name="T2" fmla="*/ 0 w 34105"/>
                    <a:gd name="T3" fmla="*/ 0 h 21600"/>
                    <a:gd name="T4" fmla="*/ 1 w 34105"/>
                    <a:gd name="T5" fmla="*/ 0 h 21600"/>
                    <a:gd name="T6" fmla="*/ 0 w 34105"/>
                    <a:gd name="T7" fmla="*/ 0 h 21600"/>
                    <a:gd name="T8" fmla="*/ 0 w 34105"/>
                    <a:gd name="T9" fmla="*/ 0 h 21600"/>
                    <a:gd name="T10" fmla="*/ 1 w 34105"/>
                    <a:gd name="T11" fmla="*/ 0 h 21600"/>
                    <a:gd name="T12" fmla="*/ 0 w 34105"/>
                    <a:gd name="T13" fmla="*/ 1 h 21600"/>
                    <a:gd name="T14" fmla="*/ 0 w 34105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105" h="21600" fill="none">
                      <a:moveTo>
                        <a:pt x="-1" y="6115"/>
                      </a:moveTo>
                      <a:cubicBezTo>
                        <a:pt x="4032" y="2194"/>
                        <a:pt x="9435" y="-1"/>
                        <a:pt x="15060" y="0"/>
                      </a:cubicBezTo>
                      <a:cubicBezTo>
                        <a:pt x="23026" y="0"/>
                        <a:pt x="30346" y="4385"/>
                        <a:pt x="34105" y="11409"/>
                      </a:cubicBezTo>
                    </a:path>
                    <a:path w="34105" h="21600" stroke="0">
                      <a:moveTo>
                        <a:pt x="-1" y="6115"/>
                      </a:moveTo>
                      <a:cubicBezTo>
                        <a:pt x="4032" y="2194"/>
                        <a:pt x="9435" y="-1"/>
                        <a:pt x="15060" y="0"/>
                      </a:cubicBezTo>
                      <a:cubicBezTo>
                        <a:pt x="23026" y="0"/>
                        <a:pt x="30346" y="4385"/>
                        <a:pt x="34105" y="11409"/>
                      </a:cubicBezTo>
                      <a:lnTo>
                        <a:pt x="15060" y="21600"/>
                      </a:lnTo>
                      <a:lnTo>
                        <a:pt x="-1" y="6115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4633" name="Line 49">
                <a:extLst>
                  <a:ext uri="{FF2B5EF4-FFF2-40B4-BE49-F238E27FC236}">
                    <a16:creationId xmlns:a16="http://schemas.microsoft.com/office/drawing/2014/main" id="{77F1A601-89E5-465A-9E83-9E8B43FF05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58" y="2256"/>
                <a:ext cx="0" cy="1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34" name="Line 50">
                <a:extLst>
                  <a:ext uri="{FF2B5EF4-FFF2-40B4-BE49-F238E27FC236}">
                    <a16:creationId xmlns:a16="http://schemas.microsoft.com/office/drawing/2014/main" id="{705F1FCD-BA86-4F8F-A8D3-FABF45285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38" y="2094"/>
                <a:ext cx="0" cy="2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4635" name="Object 51">
                <a:extLst>
                  <a:ext uri="{FF2B5EF4-FFF2-40B4-BE49-F238E27FC236}">
                    <a16:creationId xmlns:a16="http://schemas.microsoft.com/office/drawing/2014/main" id="{FA71A00E-59A3-4F52-87F0-04318E0023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80" y="2248"/>
              <a:ext cx="188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8" imgW="114170" imgH="190449" progId="Equation.3">
                      <p:embed/>
                    </p:oleObj>
                  </mc:Choice>
                  <mc:Fallback>
                    <p:oleObj r:id="rId38" imgW="114170" imgH="190449" progId="Equation.3">
                      <p:embed/>
                      <p:pic>
                        <p:nvPicPr>
                          <p:cNvPr id="24635" name="Object 51">
                            <a:extLst>
                              <a:ext uri="{FF2B5EF4-FFF2-40B4-BE49-F238E27FC236}">
                                <a16:creationId xmlns:a16="http://schemas.microsoft.com/office/drawing/2014/main" id="{FA71A00E-59A3-4F52-87F0-04318E00231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80" y="2248"/>
                            <a:ext cx="188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636" name="Freeform 52">
                <a:extLst>
                  <a:ext uri="{FF2B5EF4-FFF2-40B4-BE49-F238E27FC236}">
                    <a16:creationId xmlns:a16="http://schemas.microsoft.com/office/drawing/2014/main" id="{5D1F0DA8-4487-4989-928A-997A5576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1632"/>
                <a:ext cx="816" cy="576"/>
              </a:xfrm>
              <a:custGeom>
                <a:avLst/>
                <a:gdLst>
                  <a:gd name="T0" fmla="*/ 0 w 816"/>
                  <a:gd name="T1" fmla="*/ 0 h 576"/>
                  <a:gd name="T2" fmla="*/ 192 w 816"/>
                  <a:gd name="T3" fmla="*/ 288 h 576"/>
                  <a:gd name="T4" fmla="*/ 432 w 816"/>
                  <a:gd name="T5" fmla="*/ 480 h 576"/>
                  <a:gd name="T6" fmla="*/ 816 w 816"/>
                  <a:gd name="T7" fmla="*/ 576 h 57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16" h="576">
                    <a:moveTo>
                      <a:pt x="0" y="0"/>
                    </a:moveTo>
                    <a:cubicBezTo>
                      <a:pt x="60" y="104"/>
                      <a:pt x="120" y="208"/>
                      <a:pt x="192" y="288"/>
                    </a:cubicBezTo>
                    <a:cubicBezTo>
                      <a:pt x="264" y="368"/>
                      <a:pt x="328" y="432"/>
                      <a:pt x="432" y="480"/>
                    </a:cubicBezTo>
                    <a:cubicBezTo>
                      <a:pt x="536" y="528"/>
                      <a:pt x="752" y="560"/>
                      <a:pt x="816" y="576"/>
                    </a:cubicBezTo>
                  </a:path>
                </a:pathLst>
              </a:custGeom>
              <a:noFill/>
              <a:ln w="9525">
                <a:solidFill>
                  <a:srgbClr val="99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37" name="Line 53">
                <a:extLst>
                  <a:ext uri="{FF2B5EF4-FFF2-40B4-BE49-F238E27FC236}">
                    <a16:creationId xmlns:a16="http://schemas.microsoft.com/office/drawing/2014/main" id="{A3B70E07-4B55-4056-A46F-8B878A3D01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8" y="1849"/>
                <a:ext cx="793" cy="4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4638" name="Object 54">
                <a:extLst>
                  <a:ext uri="{FF2B5EF4-FFF2-40B4-BE49-F238E27FC236}">
                    <a16:creationId xmlns:a16="http://schemas.microsoft.com/office/drawing/2014/main" id="{33C0A1DD-CBFC-4985-AA4F-6A7B9680BA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99" y="1849"/>
              <a:ext cx="583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40" imgW="485829" imgH="190449" progId="Equation.3">
                      <p:embed/>
                    </p:oleObj>
                  </mc:Choice>
                  <mc:Fallback>
                    <p:oleObj r:id="rId40" imgW="485829" imgH="190449" progId="Equation.3">
                      <p:embed/>
                      <p:pic>
                        <p:nvPicPr>
                          <p:cNvPr id="24638" name="Object 54">
                            <a:extLst>
                              <a:ext uri="{FF2B5EF4-FFF2-40B4-BE49-F238E27FC236}">
                                <a16:creationId xmlns:a16="http://schemas.microsoft.com/office/drawing/2014/main" id="{33C0A1DD-CBFC-4985-AA4F-6A7B9680BA0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99" y="1849"/>
                            <a:ext cx="583" cy="2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8487" name="Text Box 55">
            <a:extLst>
              <a:ext uri="{FF2B5EF4-FFF2-40B4-BE49-F238E27FC236}">
                <a16:creationId xmlns:a16="http://schemas.microsoft.com/office/drawing/2014/main" id="{2BEEC50B-1809-40C8-9B36-DE848BBA1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10673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</a:t>
            </a:r>
          </a:p>
        </p:txBody>
      </p:sp>
      <p:graphicFrame>
        <p:nvGraphicFramePr>
          <p:cNvPr id="18488" name="Object 56">
            <a:extLst>
              <a:ext uri="{FF2B5EF4-FFF2-40B4-BE49-F238E27FC236}">
                <a16:creationId xmlns:a16="http://schemas.microsoft.com/office/drawing/2014/main" id="{21361150-6CE7-44B8-845C-CD3AFE4B54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113" y="3152775"/>
          <a:ext cx="1701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2" imgW="1771542" imgH="419126" progId="Equation.3">
                  <p:embed/>
                </p:oleObj>
              </mc:Choice>
              <mc:Fallback>
                <p:oleObj r:id="rId42" imgW="1771542" imgH="419126" progId="Equation.3">
                  <p:embed/>
                  <p:pic>
                    <p:nvPicPr>
                      <p:cNvPr id="18488" name="Object 56">
                        <a:extLst>
                          <a:ext uri="{FF2B5EF4-FFF2-40B4-BE49-F238E27FC236}">
                            <a16:creationId xmlns:a16="http://schemas.microsoft.com/office/drawing/2014/main" id="{21361150-6CE7-44B8-845C-CD3AFE4B54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3152775"/>
                        <a:ext cx="1701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57">
            <a:extLst>
              <a:ext uri="{FF2B5EF4-FFF2-40B4-BE49-F238E27FC236}">
                <a16:creationId xmlns:a16="http://schemas.microsoft.com/office/drawing/2014/main" id="{FCA213DF-EF6A-4FD9-8E39-5DFF684FD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106738"/>
            <a:ext cx="2806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切线与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轴平行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sp>
        <p:nvSpPr>
          <p:cNvPr id="3" name="Text Box 58">
            <a:extLst>
              <a:ext uri="{FF2B5EF4-FFF2-40B4-BE49-F238E27FC236}">
                <a16:creationId xmlns:a16="http://schemas.microsoft.com/office/drawing/2014/main" id="{6A4386C0-A6B5-4A61-A2B3-634846D44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3106738"/>
            <a:ext cx="190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称为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驻点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graphicFrame>
        <p:nvGraphicFramePr>
          <p:cNvPr id="4" name="Object 59">
            <a:extLst>
              <a:ext uri="{FF2B5EF4-FFF2-40B4-BE49-F238E27FC236}">
                <a16:creationId xmlns:a16="http://schemas.microsoft.com/office/drawing/2014/main" id="{F665A03F-22B8-4034-A4CF-258EBA5695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5838" y="1854200"/>
          <a:ext cx="13303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4" imgW="514285" imgH="190449" progId="Equation.3">
                  <p:embed/>
                </p:oleObj>
              </mc:Choice>
              <mc:Fallback>
                <p:oleObj r:id="rId44" imgW="514285" imgH="190449" progId="Equation.3">
                  <p:embed/>
                  <p:pic>
                    <p:nvPicPr>
                      <p:cNvPr id="4" name="Object 59">
                        <a:extLst>
                          <a:ext uri="{FF2B5EF4-FFF2-40B4-BE49-F238E27FC236}">
                            <a16:creationId xmlns:a16="http://schemas.microsoft.com/office/drawing/2014/main" id="{F665A03F-22B8-4034-A4CF-258EBA5695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838" y="1854200"/>
                        <a:ext cx="13303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0">
            <a:extLst>
              <a:ext uri="{FF2B5EF4-FFF2-40B4-BE49-F238E27FC236}">
                <a16:creationId xmlns:a16="http://schemas.microsoft.com/office/drawing/2014/main" id="{922E3DD1-E37C-4785-BEE8-99F5F5A6E3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1713" y="2454275"/>
          <a:ext cx="132873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6" imgW="514285" imgH="190449" progId="Equation.3">
                  <p:embed/>
                </p:oleObj>
              </mc:Choice>
              <mc:Fallback>
                <p:oleObj r:id="rId46" imgW="514285" imgH="190449" progId="Equation.3">
                  <p:embed/>
                  <p:pic>
                    <p:nvPicPr>
                      <p:cNvPr id="5" name="Object 60">
                        <a:extLst>
                          <a:ext uri="{FF2B5EF4-FFF2-40B4-BE49-F238E27FC236}">
                            <a16:creationId xmlns:a16="http://schemas.microsoft.com/office/drawing/2014/main" id="{922E3DD1-E37C-4785-BEE8-99F5F5A6E3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713" y="2454275"/>
                        <a:ext cx="132873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1">
            <a:extLst>
              <a:ext uri="{FF2B5EF4-FFF2-40B4-BE49-F238E27FC236}">
                <a16:creationId xmlns:a16="http://schemas.microsoft.com/office/drawing/2014/main" id="{62C41A15-17FC-411C-B106-2D3191ED08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4125" y="3086100"/>
          <a:ext cx="4095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8" imgW="114170" imgH="190449" progId="Equation.3">
                  <p:embed/>
                </p:oleObj>
              </mc:Choice>
              <mc:Fallback>
                <p:oleObj r:id="rId48" imgW="114170" imgH="190449" progId="Equation.3">
                  <p:embed/>
                  <p:pic>
                    <p:nvPicPr>
                      <p:cNvPr id="6" name="Object 61">
                        <a:extLst>
                          <a:ext uri="{FF2B5EF4-FFF2-40B4-BE49-F238E27FC236}">
                            <a16:creationId xmlns:a16="http://schemas.microsoft.com/office/drawing/2014/main" id="{62C41A15-17FC-411C-B106-2D3191ED08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5" y="3086100"/>
                        <a:ext cx="4095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2">
            <a:extLst>
              <a:ext uri="{FF2B5EF4-FFF2-40B4-BE49-F238E27FC236}">
                <a16:creationId xmlns:a16="http://schemas.microsoft.com/office/drawing/2014/main" id="{2835F5C4-A3C9-4303-9488-7522E7C2C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7480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</a:t>
            </a:r>
          </a:p>
        </p:txBody>
      </p:sp>
      <p:graphicFrame>
        <p:nvGraphicFramePr>
          <p:cNvPr id="8" name="Object 63">
            <a:extLst>
              <a:ext uri="{FF2B5EF4-FFF2-40B4-BE49-F238E27FC236}">
                <a16:creationId xmlns:a16="http://schemas.microsoft.com/office/drawing/2014/main" id="{1E99876B-90DB-443D-8750-010C01841D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" y="3816350"/>
          <a:ext cx="179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0" imgW="1866972" imgH="419126" progId="Equation.3">
                  <p:embed/>
                </p:oleObj>
              </mc:Choice>
              <mc:Fallback>
                <p:oleObj r:id="rId50" imgW="1866972" imgH="419126" progId="Equation.3">
                  <p:embed/>
                  <p:pic>
                    <p:nvPicPr>
                      <p:cNvPr id="8" name="Object 63">
                        <a:extLst>
                          <a:ext uri="{FF2B5EF4-FFF2-40B4-BE49-F238E27FC236}">
                            <a16:creationId xmlns:a16="http://schemas.microsoft.com/office/drawing/2014/main" id="{1E99876B-90DB-443D-8750-010C01841D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816350"/>
                        <a:ext cx="1790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4">
            <a:extLst>
              <a:ext uri="{FF2B5EF4-FFF2-40B4-BE49-F238E27FC236}">
                <a16:creationId xmlns:a16="http://schemas.microsoft.com/office/drawing/2014/main" id="{56C4113F-DE19-4456-A623-6110AE676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748088"/>
            <a:ext cx="3124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切线与</a:t>
            </a:r>
            <a:r>
              <a:rPr lang="zh-CN" altLang="en-US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轴垂直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grpSp>
        <p:nvGrpSpPr>
          <p:cNvPr id="10" name="Group 65">
            <a:extLst>
              <a:ext uri="{FF2B5EF4-FFF2-40B4-BE49-F238E27FC236}">
                <a16:creationId xmlns:a16="http://schemas.microsoft.com/office/drawing/2014/main" id="{984C1A18-1ED2-4316-8F33-F46D8D4A356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343400"/>
            <a:ext cx="3886200" cy="557213"/>
            <a:chOff x="1536" y="2736"/>
            <a:chExt cx="2448" cy="351"/>
          </a:xfrm>
        </p:grpSpPr>
        <p:sp>
          <p:nvSpPr>
            <p:cNvPr id="24623" name="Text Box 66">
              <a:extLst>
                <a:ext uri="{FF2B5EF4-FFF2-40B4-BE49-F238E27FC236}">
                  <a16:creationId xmlns:a16="http://schemas.microsoft.com/office/drawing/2014/main" id="{3B93AD32-22E7-4709-A819-E973398233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736"/>
              <a:ext cx="11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曲线在点</a:t>
              </a:r>
            </a:p>
          </p:txBody>
        </p:sp>
        <p:sp>
          <p:nvSpPr>
            <p:cNvPr id="24624" name="Text Box 67">
              <a:extLst>
                <a:ext uri="{FF2B5EF4-FFF2-40B4-BE49-F238E27FC236}">
                  <a16:creationId xmlns:a16="http://schemas.microsoft.com/office/drawing/2014/main" id="{B3FADEE3-5CC4-42F4-8646-3DA6404C1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736"/>
              <a:ext cx="7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处的</a:t>
              </a:r>
            </a:p>
          </p:txBody>
        </p:sp>
        <p:graphicFrame>
          <p:nvGraphicFramePr>
            <p:cNvPr id="24625" name="Object 68">
              <a:extLst>
                <a:ext uri="{FF2B5EF4-FFF2-40B4-BE49-F238E27FC236}">
                  <a16:creationId xmlns:a16="http://schemas.microsoft.com/office/drawing/2014/main" id="{AAE746CB-D370-407C-AD68-3179753E22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6" y="2736"/>
            <a:ext cx="816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2" imgW="514285" imgH="190449" progId="Equation.3">
                    <p:embed/>
                  </p:oleObj>
                </mc:Choice>
                <mc:Fallback>
                  <p:oleObj r:id="rId52" imgW="514285" imgH="190449" progId="Equation.3">
                    <p:embed/>
                    <p:pic>
                      <p:nvPicPr>
                        <p:cNvPr id="24625" name="Object 68">
                          <a:extLst>
                            <a:ext uri="{FF2B5EF4-FFF2-40B4-BE49-F238E27FC236}">
                              <a16:creationId xmlns:a16="http://schemas.microsoft.com/office/drawing/2014/main" id="{AAE746CB-D370-407C-AD68-3179753E22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736"/>
                          <a:ext cx="816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 Box 69">
            <a:extLst>
              <a:ext uri="{FF2B5EF4-FFF2-40B4-BE49-F238E27FC236}">
                <a16:creationId xmlns:a16="http://schemas.microsoft.com/office/drawing/2014/main" id="{30FA49B2-86B5-4D0A-A314-2D2C031D4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切线方程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4" name="Object 70">
            <a:extLst>
              <a:ext uri="{FF2B5EF4-FFF2-40B4-BE49-F238E27FC236}">
                <a16:creationId xmlns:a16="http://schemas.microsoft.com/office/drawing/2014/main" id="{0AB15615-EEA6-4FAD-9191-7A817CA888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7600" y="5087938"/>
          <a:ext cx="3403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4" imgW="3600342" imgH="419126" progId="Equation.3">
                  <p:embed/>
                </p:oleObj>
              </mc:Choice>
              <mc:Fallback>
                <p:oleObj r:id="rId54" imgW="3600342" imgH="419126" progId="Equation.3">
                  <p:embed/>
                  <p:pic>
                    <p:nvPicPr>
                      <p:cNvPr id="14" name="Object 70">
                        <a:extLst>
                          <a:ext uri="{FF2B5EF4-FFF2-40B4-BE49-F238E27FC236}">
                            <a16:creationId xmlns:a16="http://schemas.microsoft.com/office/drawing/2014/main" id="{0AB15615-EEA6-4FAD-9191-7A817CA888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600" y="5087938"/>
                        <a:ext cx="3403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71">
            <a:extLst>
              <a:ext uri="{FF2B5EF4-FFF2-40B4-BE49-F238E27FC236}">
                <a16:creationId xmlns:a16="http://schemas.microsoft.com/office/drawing/2014/main" id="{38682582-74DD-4D48-A942-D24E2AAD4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05488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法线方程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6" name="Object 72">
            <a:extLst>
              <a:ext uri="{FF2B5EF4-FFF2-40B4-BE49-F238E27FC236}">
                <a16:creationId xmlns:a16="http://schemas.microsoft.com/office/drawing/2014/main" id="{E13395C9-885D-4150-9F8D-5D4637D54D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562600"/>
          <a:ext cx="372903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6" imgW="3962284" imgH="961974" progId="Equation.3">
                  <p:embed/>
                </p:oleObj>
              </mc:Choice>
              <mc:Fallback>
                <p:oleObj r:id="rId56" imgW="3962284" imgH="961974" progId="Equation.3">
                  <p:embed/>
                  <p:pic>
                    <p:nvPicPr>
                      <p:cNvPr id="16" name="Object 72">
                        <a:extLst>
                          <a:ext uri="{FF2B5EF4-FFF2-40B4-BE49-F238E27FC236}">
                            <a16:creationId xmlns:a16="http://schemas.microsoft.com/office/drawing/2014/main" id="{E13395C9-885D-4150-9F8D-5D4637D54D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562600"/>
                        <a:ext cx="372903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3">
            <a:extLst>
              <a:ext uri="{FF2B5EF4-FFF2-40B4-BE49-F238E27FC236}">
                <a16:creationId xmlns:a16="http://schemas.microsoft.com/office/drawing/2014/main" id="{7ECFA04D-788B-410A-A673-D95B987B9D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6500" y="5791200"/>
          <a:ext cx="1866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8" imgW="1952686" imgH="419126" progId="Equation.3">
                  <p:embed/>
                </p:oleObj>
              </mc:Choice>
              <mc:Fallback>
                <p:oleObj r:id="rId58" imgW="1952686" imgH="419126" progId="Equation.3">
                  <p:embed/>
                  <p:pic>
                    <p:nvPicPr>
                      <p:cNvPr id="17" name="Object 73">
                        <a:extLst>
                          <a:ext uri="{FF2B5EF4-FFF2-40B4-BE49-F238E27FC236}">
                            <a16:creationId xmlns:a16="http://schemas.microsoft.com/office/drawing/2014/main" id="{7ECFA04D-788B-410A-A673-D95B987B9D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5791200"/>
                        <a:ext cx="1866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74">
            <a:extLst>
              <a:ext uri="{FF2B5EF4-FFF2-40B4-BE49-F238E27FC236}">
                <a16:creationId xmlns:a16="http://schemas.microsoft.com/office/drawing/2014/main" id="{5978440F-C441-4F6C-B631-14AE80BC086A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4100513"/>
            <a:ext cx="2362200" cy="1462087"/>
            <a:chOff x="4176" y="2583"/>
            <a:chExt cx="1488" cy="921"/>
          </a:xfrm>
        </p:grpSpPr>
        <p:grpSp>
          <p:nvGrpSpPr>
            <p:cNvPr id="24612" name="Group 75">
              <a:extLst>
                <a:ext uri="{FF2B5EF4-FFF2-40B4-BE49-F238E27FC236}">
                  <a16:creationId xmlns:a16="http://schemas.microsoft.com/office/drawing/2014/main" id="{FB7330E9-83A8-4A9F-8B88-2D9E57D8F7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2583"/>
              <a:ext cx="1488" cy="921"/>
              <a:chOff x="4176" y="2583"/>
              <a:chExt cx="1488" cy="921"/>
            </a:xfrm>
          </p:grpSpPr>
          <p:sp>
            <p:nvSpPr>
              <p:cNvPr id="24617" name="Line 76">
                <a:extLst>
                  <a:ext uri="{FF2B5EF4-FFF2-40B4-BE49-F238E27FC236}">
                    <a16:creationId xmlns:a16="http://schemas.microsoft.com/office/drawing/2014/main" id="{573077B3-0E3C-48BC-AB1A-E052D19FF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" y="3216"/>
                <a:ext cx="137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18" name="Line 77">
                <a:extLst>
                  <a:ext uri="{FF2B5EF4-FFF2-40B4-BE49-F238E27FC236}">
                    <a16:creationId xmlns:a16="http://schemas.microsoft.com/office/drawing/2014/main" id="{747F4EE8-C176-48AA-8C83-332583E26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20" y="2626"/>
                <a:ext cx="0" cy="8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4619" name="Object 78">
                <a:extLst>
                  <a:ext uri="{FF2B5EF4-FFF2-40B4-BE49-F238E27FC236}">
                    <a16:creationId xmlns:a16="http://schemas.microsoft.com/office/drawing/2014/main" id="{99D246E6-5BA8-41A1-B26F-DE1290E96A2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20" y="3264"/>
              <a:ext cx="144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60" imgW="76345" imgH="95224" progId="Equation.3">
                      <p:embed/>
                    </p:oleObj>
                  </mc:Choice>
                  <mc:Fallback>
                    <p:oleObj r:id="rId60" imgW="76345" imgH="95224" progId="Equation.3">
                      <p:embed/>
                      <p:pic>
                        <p:nvPicPr>
                          <p:cNvPr id="24619" name="Object 78">
                            <a:extLst>
                              <a:ext uri="{FF2B5EF4-FFF2-40B4-BE49-F238E27FC236}">
                                <a16:creationId xmlns:a16="http://schemas.microsoft.com/office/drawing/2014/main" id="{99D246E6-5BA8-41A1-B26F-DE1290E96A2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0" y="3264"/>
                            <a:ext cx="144" cy="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20" name="Object 79">
                <a:extLst>
                  <a:ext uri="{FF2B5EF4-FFF2-40B4-BE49-F238E27FC236}">
                    <a16:creationId xmlns:a16="http://schemas.microsoft.com/office/drawing/2014/main" id="{C8048EDA-3254-466D-8DD2-F79201111DD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52" y="2583"/>
              <a:ext cx="160" cy="1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62" imgW="95084" imgH="114339" progId="Equation.3">
                      <p:embed/>
                    </p:oleObj>
                  </mc:Choice>
                  <mc:Fallback>
                    <p:oleObj r:id="rId62" imgW="95084" imgH="114339" progId="Equation.3">
                      <p:embed/>
                      <p:pic>
                        <p:nvPicPr>
                          <p:cNvPr id="24620" name="Object 79">
                            <a:extLst>
                              <a:ext uri="{FF2B5EF4-FFF2-40B4-BE49-F238E27FC236}">
                                <a16:creationId xmlns:a16="http://schemas.microsoft.com/office/drawing/2014/main" id="{C8048EDA-3254-466D-8DD2-F79201111DD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52" y="2583"/>
                            <a:ext cx="160" cy="1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621" name="Object 80">
                <a:extLst>
                  <a:ext uri="{FF2B5EF4-FFF2-40B4-BE49-F238E27FC236}">
                    <a16:creationId xmlns:a16="http://schemas.microsoft.com/office/drawing/2014/main" id="{856FB49E-1FF3-4D7C-849F-A92E6DD4229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6" y="3216"/>
              <a:ext cx="144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64" imgW="76345" imgH="95224" progId="Equation.3">
                      <p:embed/>
                    </p:oleObj>
                  </mc:Choice>
                  <mc:Fallback>
                    <p:oleObj r:id="rId64" imgW="76345" imgH="95224" progId="Equation.3">
                      <p:embed/>
                      <p:pic>
                        <p:nvPicPr>
                          <p:cNvPr id="24621" name="Object 80">
                            <a:extLst>
                              <a:ext uri="{FF2B5EF4-FFF2-40B4-BE49-F238E27FC236}">
                                <a16:creationId xmlns:a16="http://schemas.microsoft.com/office/drawing/2014/main" id="{856FB49E-1FF3-4D7C-849F-A92E6DD4229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3216"/>
                            <a:ext cx="144" cy="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622" name="Freeform 81">
                <a:extLst>
                  <a:ext uri="{FF2B5EF4-FFF2-40B4-BE49-F238E27FC236}">
                    <a16:creationId xmlns:a16="http://schemas.microsoft.com/office/drawing/2014/main" id="{AFBFF4DA-9108-47E5-A3F3-495DA63E7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736"/>
                <a:ext cx="960" cy="696"/>
              </a:xfrm>
              <a:custGeom>
                <a:avLst/>
                <a:gdLst>
                  <a:gd name="T0" fmla="*/ 0 w 960"/>
                  <a:gd name="T1" fmla="*/ 0 h 696"/>
                  <a:gd name="T2" fmla="*/ 144 w 960"/>
                  <a:gd name="T3" fmla="*/ 192 h 696"/>
                  <a:gd name="T4" fmla="*/ 480 w 960"/>
                  <a:gd name="T5" fmla="*/ 288 h 696"/>
                  <a:gd name="T6" fmla="*/ 624 w 960"/>
                  <a:gd name="T7" fmla="*/ 576 h 696"/>
                  <a:gd name="T8" fmla="*/ 816 w 960"/>
                  <a:gd name="T9" fmla="*/ 672 h 696"/>
                  <a:gd name="T10" fmla="*/ 960 w 960"/>
                  <a:gd name="T11" fmla="*/ 432 h 6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60" h="696">
                    <a:moveTo>
                      <a:pt x="0" y="0"/>
                    </a:moveTo>
                    <a:cubicBezTo>
                      <a:pt x="32" y="72"/>
                      <a:pt x="64" y="144"/>
                      <a:pt x="144" y="192"/>
                    </a:cubicBezTo>
                    <a:cubicBezTo>
                      <a:pt x="224" y="240"/>
                      <a:pt x="400" y="224"/>
                      <a:pt x="480" y="288"/>
                    </a:cubicBezTo>
                    <a:cubicBezTo>
                      <a:pt x="560" y="352"/>
                      <a:pt x="568" y="512"/>
                      <a:pt x="624" y="576"/>
                    </a:cubicBezTo>
                    <a:cubicBezTo>
                      <a:pt x="680" y="640"/>
                      <a:pt x="760" y="696"/>
                      <a:pt x="816" y="672"/>
                    </a:cubicBezTo>
                    <a:cubicBezTo>
                      <a:pt x="872" y="648"/>
                      <a:pt x="936" y="472"/>
                      <a:pt x="960" y="43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613" name="Group 82">
              <a:extLst>
                <a:ext uri="{FF2B5EF4-FFF2-40B4-BE49-F238E27FC236}">
                  <a16:creationId xmlns:a16="http://schemas.microsoft.com/office/drawing/2014/main" id="{3B094E9C-E17D-4C0E-812A-612E8E25A0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0" y="2976"/>
              <a:ext cx="480" cy="454"/>
              <a:chOff x="4560" y="2976"/>
              <a:chExt cx="480" cy="454"/>
            </a:xfrm>
          </p:grpSpPr>
          <p:sp>
            <p:nvSpPr>
              <p:cNvPr id="24614" name="Line 83">
                <a:extLst>
                  <a:ext uri="{FF2B5EF4-FFF2-40B4-BE49-F238E27FC236}">
                    <a16:creationId xmlns:a16="http://schemas.microsoft.com/office/drawing/2014/main" id="{F05B73CE-5B27-432C-A1E9-BDC07FB59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0" y="2976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4615" name="Object 84">
                <a:extLst>
                  <a:ext uri="{FF2B5EF4-FFF2-40B4-BE49-F238E27FC236}">
                    <a16:creationId xmlns:a16="http://schemas.microsoft.com/office/drawing/2014/main" id="{3DA588F6-F645-4775-B6B9-9ABAA6360E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40" y="3168"/>
              <a:ext cx="188" cy="2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66" imgW="114170" imgH="190449" progId="Equation.3">
                      <p:embed/>
                    </p:oleObj>
                  </mc:Choice>
                  <mc:Fallback>
                    <p:oleObj r:id="rId66" imgW="114170" imgH="190449" progId="Equation.3">
                      <p:embed/>
                      <p:pic>
                        <p:nvPicPr>
                          <p:cNvPr id="24615" name="Object 84">
                            <a:extLst>
                              <a:ext uri="{FF2B5EF4-FFF2-40B4-BE49-F238E27FC236}">
                                <a16:creationId xmlns:a16="http://schemas.microsoft.com/office/drawing/2014/main" id="{3DA588F6-F645-4775-B6B9-9ABAA6360E3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40" y="3168"/>
                            <a:ext cx="188" cy="2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616" name="Line 85">
                <a:extLst>
                  <a:ext uri="{FF2B5EF4-FFF2-40B4-BE49-F238E27FC236}">
                    <a16:creationId xmlns:a16="http://schemas.microsoft.com/office/drawing/2014/main" id="{5B5324E4-7CF1-4FFB-B72D-2F15E4815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2976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Group 86">
            <a:extLst>
              <a:ext uri="{FF2B5EF4-FFF2-40B4-BE49-F238E27FC236}">
                <a16:creationId xmlns:a16="http://schemas.microsoft.com/office/drawing/2014/main" id="{1311DF75-72CA-4722-9C85-A2F39FC56F9F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5105400"/>
            <a:ext cx="533400" cy="328613"/>
            <a:chOff x="5088" y="3216"/>
            <a:chExt cx="336" cy="207"/>
          </a:xfrm>
        </p:grpSpPr>
        <p:sp>
          <p:nvSpPr>
            <p:cNvPr id="24610" name="Line 87">
              <a:extLst>
                <a:ext uri="{FF2B5EF4-FFF2-40B4-BE49-F238E27FC236}">
                  <a16:creationId xmlns:a16="http://schemas.microsoft.com/office/drawing/2014/main" id="{50CD94BA-F594-449B-87E9-7DC4795882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8" y="3423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88">
              <a:extLst>
                <a:ext uri="{FF2B5EF4-FFF2-40B4-BE49-F238E27FC236}">
                  <a16:creationId xmlns:a16="http://schemas.microsoft.com/office/drawing/2014/main" id="{86487AD8-CB5A-4BFA-ADF9-7B0EC2BF52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4" y="321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0" name="Object 89">
            <a:extLst>
              <a:ext uri="{FF2B5EF4-FFF2-40B4-BE49-F238E27FC236}">
                <a16:creationId xmlns:a16="http://schemas.microsoft.com/office/drawing/2014/main" id="{D812A703-E498-48A9-A6D2-51EA4E7C02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663" y="4354513"/>
          <a:ext cx="20478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8" imgW="933486" imgH="200179" progId="Equation.3">
                  <p:embed/>
                </p:oleObj>
              </mc:Choice>
              <mc:Fallback>
                <p:oleObj r:id="rId68" imgW="933486" imgH="200179" progId="Equation.3">
                  <p:embed/>
                  <p:pic>
                    <p:nvPicPr>
                      <p:cNvPr id="20" name="Object 89">
                        <a:extLst>
                          <a:ext uri="{FF2B5EF4-FFF2-40B4-BE49-F238E27FC236}">
                            <a16:creationId xmlns:a16="http://schemas.microsoft.com/office/drawing/2014/main" id="{D812A703-E498-48A9-A6D2-51EA4E7C02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3" y="4354513"/>
                        <a:ext cx="204787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63" grpId="0"/>
      <p:bldP spid="18465" grpId="0"/>
      <p:bldP spid="18466" grpId="0"/>
      <p:bldP spid="18467" grpId="0"/>
      <p:bldP spid="18469" grpId="0"/>
      <p:bldP spid="18470" grpId="0"/>
      <p:bldP spid="18487" grpId="0"/>
      <p:bldP spid="2" grpId="0"/>
      <p:bldP spid="3" grpId="0"/>
      <p:bldP spid="7" grpId="0"/>
      <p:bldP spid="9" grpId="0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4">
            <a:extLst>
              <a:ext uri="{FF2B5EF4-FFF2-40B4-BE49-F238E27FC236}">
                <a16:creationId xmlns:a16="http://schemas.microsoft.com/office/drawing/2014/main" id="{38F6DB3E-3A7D-4BAD-8862-D06B726046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249238"/>
            <a:ext cx="8056563" cy="574675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问曲线               哪一点有垂直切线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?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哪一点处</a:t>
            </a:r>
            <a:endParaRPr lang="zh-CN" altLang="en-US" sz="2800" b="1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25603" name="Object 15">
            <a:extLst>
              <a:ext uri="{FF2B5EF4-FFF2-40B4-BE49-F238E27FC236}">
                <a16:creationId xmlns:a16="http://schemas.microsoft.com/office/drawing/2014/main" id="{3842FA71-0503-4D7C-9140-F0DC0DE8D4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293688"/>
          <a:ext cx="1066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85828" imgH="447624" progId="Equation.3">
                  <p:embed/>
                </p:oleObj>
              </mc:Choice>
              <mc:Fallback>
                <p:oleObj r:id="rId2" imgW="1085828" imgH="447624" progId="Equation.3">
                  <p:embed/>
                  <p:pic>
                    <p:nvPicPr>
                      <p:cNvPr id="25603" name="Object 15">
                        <a:extLst>
                          <a:ext uri="{FF2B5EF4-FFF2-40B4-BE49-F238E27FC236}">
                            <a16:creationId xmlns:a16="http://schemas.microsoft.com/office/drawing/2014/main" id="{3842FA71-0503-4D7C-9140-F0DC0DE8D4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93688"/>
                        <a:ext cx="10668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17">
            <a:extLst>
              <a:ext uri="{FF2B5EF4-FFF2-40B4-BE49-F238E27FC236}">
                <a16:creationId xmlns:a16="http://schemas.microsoft.com/office/drawing/2014/main" id="{C573BA69-B9EA-4EFB-97EE-0F330544C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92175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的切线与直线</a:t>
            </a:r>
          </a:p>
        </p:txBody>
      </p:sp>
      <p:graphicFrame>
        <p:nvGraphicFramePr>
          <p:cNvPr id="25605" name="Object 18">
            <a:extLst>
              <a:ext uri="{FF2B5EF4-FFF2-40B4-BE49-F238E27FC236}">
                <a16:creationId xmlns:a16="http://schemas.microsoft.com/office/drawing/2014/main" id="{633CE118-D3AC-4B8B-8AEB-DC1F2FB625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914400"/>
          <a:ext cx="1447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495313" imgH="504967" progId="Equation.3">
                  <p:embed/>
                </p:oleObj>
              </mc:Choice>
              <mc:Fallback>
                <p:oleObj r:id="rId4" imgW="1495313" imgH="504967" progId="Equation.3">
                  <p:embed/>
                  <p:pic>
                    <p:nvPicPr>
                      <p:cNvPr id="25605" name="Object 18">
                        <a:extLst>
                          <a:ext uri="{FF2B5EF4-FFF2-40B4-BE49-F238E27FC236}">
                            <a16:creationId xmlns:a16="http://schemas.microsoft.com/office/drawing/2014/main" id="{633CE118-D3AC-4B8B-8AEB-DC1F2FB625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914400"/>
                        <a:ext cx="14478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Text Box 19">
            <a:extLst>
              <a:ext uri="{FF2B5EF4-FFF2-40B4-BE49-F238E27FC236}">
                <a16:creationId xmlns:a16="http://schemas.microsoft.com/office/drawing/2014/main" id="{075BABB3-C308-4531-9CD0-294248CE3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903288"/>
            <a:ext cx="396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平行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?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写出其切线方程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DA26FBCE-3EA6-4386-82A0-700D08944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895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9477" name="Object 21">
            <a:extLst>
              <a:ext uri="{FF2B5EF4-FFF2-40B4-BE49-F238E27FC236}">
                <a16:creationId xmlns:a16="http://schemas.microsoft.com/office/drawing/2014/main" id="{7E669B6A-64BC-4C98-93A2-C222849D44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1900" y="1808163"/>
          <a:ext cx="1968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057487" imgH="447624" progId="Equation.3">
                  <p:embed/>
                </p:oleObj>
              </mc:Choice>
              <mc:Fallback>
                <p:oleObj r:id="rId6" imgW="2057487" imgH="447624" progId="Equation.3">
                  <p:embed/>
                  <p:pic>
                    <p:nvPicPr>
                      <p:cNvPr id="19477" name="Object 21">
                        <a:extLst>
                          <a:ext uri="{FF2B5EF4-FFF2-40B4-BE49-F238E27FC236}">
                            <a16:creationId xmlns:a16="http://schemas.microsoft.com/office/drawing/2014/main" id="{7E669B6A-64BC-4C98-93A2-C222849D4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1808163"/>
                        <a:ext cx="1968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8" name="Object 22">
            <a:extLst>
              <a:ext uri="{FF2B5EF4-FFF2-40B4-BE49-F238E27FC236}">
                <a16:creationId xmlns:a16="http://schemas.microsoft.com/office/drawing/2014/main" id="{E64D3E98-44F6-426F-8F26-27082A8EB4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1600200"/>
          <a:ext cx="1524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581027" imgH="857366" progId="Equation.3">
                  <p:embed/>
                </p:oleObj>
              </mc:Choice>
              <mc:Fallback>
                <p:oleObj r:id="rId8" imgW="1581027" imgH="857366" progId="Equation.3">
                  <p:embed/>
                  <p:pic>
                    <p:nvPicPr>
                      <p:cNvPr id="19478" name="Object 22">
                        <a:extLst>
                          <a:ext uri="{FF2B5EF4-FFF2-40B4-BE49-F238E27FC236}">
                            <a16:creationId xmlns:a16="http://schemas.microsoft.com/office/drawing/2014/main" id="{E64D3E98-44F6-426F-8F26-27082A8EB4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00200"/>
                        <a:ext cx="1524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9" name="Object 23">
            <a:extLst>
              <a:ext uri="{FF2B5EF4-FFF2-40B4-BE49-F238E27FC236}">
                <a16:creationId xmlns:a16="http://schemas.microsoft.com/office/drawing/2014/main" id="{F1750921-032D-4B9D-A850-DB3F190FAC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1587500"/>
          <a:ext cx="1346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381143" imgH="933476" progId="Equation.3">
                  <p:embed/>
                </p:oleObj>
              </mc:Choice>
              <mc:Fallback>
                <p:oleObj r:id="rId10" imgW="1381143" imgH="933476" progId="Equation.3">
                  <p:embed/>
                  <p:pic>
                    <p:nvPicPr>
                      <p:cNvPr id="19479" name="Object 23">
                        <a:extLst>
                          <a:ext uri="{FF2B5EF4-FFF2-40B4-BE49-F238E27FC236}">
                            <a16:creationId xmlns:a16="http://schemas.microsoft.com/office/drawing/2014/main" id="{F1750921-032D-4B9D-A850-DB3F190FAC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587500"/>
                        <a:ext cx="13462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0" name="Object 24">
            <a:extLst>
              <a:ext uri="{FF2B5EF4-FFF2-40B4-BE49-F238E27FC236}">
                <a16:creationId xmlns:a16="http://schemas.microsoft.com/office/drawing/2014/main" id="{40BB1893-4196-4122-A098-362E73B3AE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570163"/>
          <a:ext cx="2082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181373" imgH="447624" progId="Equation.3">
                  <p:embed/>
                </p:oleObj>
              </mc:Choice>
              <mc:Fallback>
                <p:oleObj r:id="rId12" imgW="2181373" imgH="447624" progId="Equation.3">
                  <p:embed/>
                  <p:pic>
                    <p:nvPicPr>
                      <p:cNvPr id="19480" name="Object 24">
                        <a:extLst>
                          <a:ext uri="{FF2B5EF4-FFF2-40B4-BE49-F238E27FC236}">
                            <a16:creationId xmlns:a16="http://schemas.microsoft.com/office/drawing/2014/main" id="{40BB1893-4196-4122-A098-362E73B3AE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570163"/>
                        <a:ext cx="20828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5DF26D0F-0AE7-42DB-BA89-4B6EAA78B5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8975" y="2667000"/>
          <a:ext cx="7683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71427" imgH="276289" progId="Equation.3">
                  <p:embed/>
                </p:oleObj>
              </mc:Choice>
              <mc:Fallback>
                <p:oleObj r:id="rId14" imgW="771427" imgH="276289" progId="Equation.3">
                  <p:embed/>
                  <p:pic>
                    <p:nvPicPr>
                      <p:cNvPr id="19481" name="Object 25">
                        <a:extLst>
                          <a:ext uri="{FF2B5EF4-FFF2-40B4-BE49-F238E27FC236}">
                            <a16:creationId xmlns:a16="http://schemas.microsoft.com/office/drawing/2014/main" id="{5DF26D0F-0AE7-42DB-BA89-4B6EAA78B5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8975" y="2667000"/>
                        <a:ext cx="7683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55AD2E0F-6D4F-43A3-BD14-411087DDC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89300"/>
            <a:ext cx="76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令</a:t>
            </a:r>
          </a:p>
        </p:txBody>
      </p:sp>
      <p:graphicFrame>
        <p:nvGraphicFramePr>
          <p:cNvPr id="19483" name="Object 27">
            <a:extLst>
              <a:ext uri="{FF2B5EF4-FFF2-40B4-BE49-F238E27FC236}">
                <a16:creationId xmlns:a16="http://schemas.microsoft.com/office/drawing/2014/main" id="{4735DC5E-9089-493A-8B9D-BE80B7B4F3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8400" y="3124200"/>
          <a:ext cx="16510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714630" imgH="933476" progId="Equation.3">
                  <p:embed/>
                </p:oleObj>
              </mc:Choice>
              <mc:Fallback>
                <p:oleObj r:id="rId16" imgW="1714630" imgH="933476" progId="Equation.3">
                  <p:embed/>
                  <p:pic>
                    <p:nvPicPr>
                      <p:cNvPr id="19483" name="Object 27">
                        <a:extLst>
                          <a:ext uri="{FF2B5EF4-FFF2-40B4-BE49-F238E27FC236}">
                            <a16:creationId xmlns:a16="http://schemas.microsoft.com/office/drawing/2014/main" id="{4735DC5E-9089-493A-8B9D-BE80B7B4F3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3124200"/>
                        <a:ext cx="16510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4" name="Text Box 28">
            <a:extLst>
              <a:ext uri="{FF2B5EF4-FFF2-40B4-BE49-F238E27FC236}">
                <a16:creationId xmlns:a16="http://schemas.microsoft.com/office/drawing/2014/main" id="{FA76715F-5E73-4869-9F07-700B369C0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2893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得</a:t>
            </a:r>
          </a:p>
        </p:txBody>
      </p:sp>
      <p:graphicFrame>
        <p:nvGraphicFramePr>
          <p:cNvPr id="19485" name="Object 29">
            <a:extLst>
              <a:ext uri="{FF2B5EF4-FFF2-40B4-BE49-F238E27FC236}">
                <a16:creationId xmlns:a16="http://schemas.microsoft.com/office/drawing/2014/main" id="{D9E12E0B-77B1-4109-8221-DC154E2928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3400425"/>
          <a:ext cx="111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143087" imgH="361783" progId="Equation.3">
                  <p:embed/>
                </p:oleObj>
              </mc:Choice>
              <mc:Fallback>
                <p:oleObj r:id="rId18" imgW="1143087" imgH="361783" progId="Equation.3">
                  <p:embed/>
                  <p:pic>
                    <p:nvPicPr>
                      <p:cNvPr id="19485" name="Object 29">
                        <a:extLst>
                          <a:ext uri="{FF2B5EF4-FFF2-40B4-BE49-F238E27FC236}">
                            <a16:creationId xmlns:a16="http://schemas.microsoft.com/office/drawing/2014/main" id="{D9E12E0B-77B1-4109-8221-DC154E2928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400425"/>
                        <a:ext cx="1117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6" name="Text Box 30">
            <a:extLst>
              <a:ext uri="{FF2B5EF4-FFF2-40B4-BE49-F238E27FC236}">
                <a16:creationId xmlns:a16="http://schemas.microsoft.com/office/drawing/2014/main" id="{5A259495-3F1D-4910-813B-7B379786F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893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对应</a:t>
            </a:r>
          </a:p>
        </p:txBody>
      </p:sp>
      <p:graphicFrame>
        <p:nvGraphicFramePr>
          <p:cNvPr id="19487" name="Object 31">
            <a:extLst>
              <a:ext uri="{FF2B5EF4-FFF2-40B4-BE49-F238E27FC236}">
                <a16:creationId xmlns:a16="http://schemas.microsoft.com/office/drawing/2014/main" id="{67BA0DAC-79B0-4DAA-9DE7-CE7F77AA4D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0675" y="3375025"/>
          <a:ext cx="1130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162173" imgH="361783" progId="Equation.3">
                  <p:embed/>
                </p:oleObj>
              </mc:Choice>
              <mc:Fallback>
                <p:oleObj r:id="rId20" imgW="1162173" imgH="361783" progId="Equation.3">
                  <p:embed/>
                  <p:pic>
                    <p:nvPicPr>
                      <p:cNvPr id="19487" name="Object 31">
                        <a:extLst>
                          <a:ext uri="{FF2B5EF4-FFF2-40B4-BE49-F238E27FC236}">
                            <a16:creationId xmlns:a16="http://schemas.microsoft.com/office/drawing/2014/main" id="{67BA0DAC-79B0-4DAA-9DE7-CE7F77AA4D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3375025"/>
                        <a:ext cx="1130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8" name="Text Box 32">
            <a:extLst>
              <a:ext uri="{FF2B5EF4-FFF2-40B4-BE49-F238E27FC236}">
                <a16:creationId xmlns:a16="http://schemas.microsoft.com/office/drawing/2014/main" id="{750C64FB-B5F9-464B-B8B6-AD8E6397E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91000"/>
            <a:ext cx="4127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则在点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(1,1) , (–1,–1)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处与</a:t>
            </a:r>
          </a:p>
        </p:txBody>
      </p:sp>
      <p:graphicFrame>
        <p:nvGraphicFramePr>
          <p:cNvPr id="19489" name="Object 33">
            <a:extLst>
              <a:ext uri="{FF2B5EF4-FFF2-40B4-BE49-F238E27FC236}">
                <a16:creationId xmlns:a16="http://schemas.microsoft.com/office/drawing/2014/main" id="{377816FF-AA15-4761-B334-67444ACD0F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38625" y="4191000"/>
          <a:ext cx="1447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495313" imgH="504967" progId="Equation.3">
                  <p:embed/>
                </p:oleObj>
              </mc:Choice>
              <mc:Fallback>
                <p:oleObj r:id="rId22" imgW="1495313" imgH="504967" progId="Equation.3">
                  <p:embed/>
                  <p:pic>
                    <p:nvPicPr>
                      <p:cNvPr id="19489" name="Object 33">
                        <a:extLst>
                          <a:ext uri="{FF2B5EF4-FFF2-40B4-BE49-F238E27FC236}">
                            <a16:creationId xmlns:a16="http://schemas.microsoft.com/office/drawing/2014/main" id="{377816FF-AA15-4761-B334-67444ACD0F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4191000"/>
                        <a:ext cx="14478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0" name="Text Box 34">
            <a:extLst>
              <a:ext uri="{FF2B5EF4-FFF2-40B4-BE49-F238E27FC236}">
                <a16:creationId xmlns:a16="http://schemas.microsoft.com/office/drawing/2014/main" id="{4117BA41-3B56-4DEB-86C2-AFD965384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25" y="4192588"/>
            <a:ext cx="3209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平行的切线方程为</a:t>
            </a:r>
          </a:p>
        </p:txBody>
      </p:sp>
      <p:graphicFrame>
        <p:nvGraphicFramePr>
          <p:cNvPr id="19491" name="Object 35">
            <a:extLst>
              <a:ext uri="{FF2B5EF4-FFF2-40B4-BE49-F238E27FC236}">
                <a16:creationId xmlns:a16="http://schemas.microsoft.com/office/drawing/2014/main" id="{7BDC14E4-F03B-4A70-AD38-026E5E467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5013325"/>
          <a:ext cx="2235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2352802" imgH="504967" progId="Equation.3">
                  <p:embed/>
                </p:oleObj>
              </mc:Choice>
              <mc:Fallback>
                <p:oleObj r:id="rId24" imgW="2352802" imgH="504967" progId="Equation.3">
                  <p:embed/>
                  <p:pic>
                    <p:nvPicPr>
                      <p:cNvPr id="19491" name="Object 35">
                        <a:extLst>
                          <a:ext uri="{FF2B5EF4-FFF2-40B4-BE49-F238E27FC236}">
                            <a16:creationId xmlns:a16="http://schemas.microsoft.com/office/drawing/2014/main" id="{7BDC14E4-F03B-4A70-AD38-026E5E4673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013325"/>
                        <a:ext cx="22352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2" name="Object 36">
            <a:extLst>
              <a:ext uri="{FF2B5EF4-FFF2-40B4-BE49-F238E27FC236}">
                <a16:creationId xmlns:a16="http://schemas.microsoft.com/office/drawing/2014/main" id="{27C5D411-4D9D-491C-93AC-4046A82094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5013325"/>
          <a:ext cx="2159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2267087" imgH="504967" progId="Equation.3">
                  <p:embed/>
                </p:oleObj>
              </mc:Choice>
              <mc:Fallback>
                <p:oleObj r:id="rId26" imgW="2267087" imgH="504967" progId="Equation.3">
                  <p:embed/>
                  <p:pic>
                    <p:nvPicPr>
                      <p:cNvPr id="19492" name="Object 36">
                        <a:extLst>
                          <a:ext uri="{FF2B5EF4-FFF2-40B4-BE49-F238E27FC236}">
                            <a16:creationId xmlns:a16="http://schemas.microsoft.com/office/drawing/2014/main" id="{27C5D411-4D9D-491C-93AC-4046A82094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013325"/>
                        <a:ext cx="2159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3" name="Text Box 37">
            <a:extLst>
              <a:ext uri="{FF2B5EF4-FFF2-40B4-BE49-F238E27FC236}">
                <a16:creationId xmlns:a16="http://schemas.microsoft.com/office/drawing/2014/main" id="{CF679AFA-BB55-48F9-9980-AEE47FA27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618163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19494" name="Object 38">
            <a:extLst>
              <a:ext uri="{FF2B5EF4-FFF2-40B4-BE49-F238E27FC236}">
                <a16:creationId xmlns:a16="http://schemas.microsoft.com/office/drawing/2014/main" id="{C166D39F-8A2B-4DBE-B41F-2509F39A21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5940425"/>
          <a:ext cx="200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2105029" imgH="361783" progId="Equation.3">
                  <p:embed/>
                </p:oleObj>
              </mc:Choice>
              <mc:Fallback>
                <p:oleObj r:id="rId28" imgW="2105029" imgH="361783" progId="Equation.3">
                  <p:embed/>
                  <p:pic>
                    <p:nvPicPr>
                      <p:cNvPr id="19494" name="Object 38">
                        <a:extLst>
                          <a:ext uri="{FF2B5EF4-FFF2-40B4-BE49-F238E27FC236}">
                            <a16:creationId xmlns:a16="http://schemas.microsoft.com/office/drawing/2014/main" id="{C166D39F-8A2B-4DBE-B41F-2509F39A21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940425"/>
                        <a:ext cx="2006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5" name="Text Box 39">
            <a:extLst>
              <a:ext uri="{FF2B5EF4-FFF2-40B4-BE49-F238E27FC236}">
                <a16:creationId xmlns:a16="http://schemas.microsoft.com/office/drawing/2014/main" id="{888E491F-9401-41D1-903C-C2235D1B4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1913" y="2565400"/>
            <a:ext cx="464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故在原点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(0 , 0)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有垂直切线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6" grpId="0"/>
      <p:bldP spid="19482" grpId="0"/>
      <p:bldP spid="19484" grpId="0"/>
      <p:bldP spid="19486" grpId="0"/>
      <p:bldP spid="19488" grpId="0"/>
      <p:bldP spid="19490" grpId="0"/>
      <p:bldP spid="19493" grpId="0"/>
      <p:bldP spid="194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A1F2763-BB59-421D-871A-F962EBEFAC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2275" y="269875"/>
            <a:ext cx="2092325" cy="644525"/>
          </a:xfr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内容小结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01D59CE-931A-4EDA-8EB1-AC3E76388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004888"/>
            <a:ext cx="653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导数的实质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增量比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差商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的极限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3EE94135-5907-46BA-AD89-70FE997C3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2100263"/>
            <a:ext cx="5945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3.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导数的几何意义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切线的斜率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2940C193-0D11-4434-B0FF-AC6AC8347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2611438"/>
            <a:ext cx="584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4.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可导必连续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但连续不一定可导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87E1A4C1-B799-4B5F-85BA-E3EA68A82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3138488"/>
            <a:ext cx="3333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5.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已学求导公式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E937C947-8D9A-4373-BEBE-2254EB5C4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5257800"/>
            <a:ext cx="3048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6.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判断可导性</a:t>
            </a:r>
          </a:p>
        </p:txBody>
      </p:sp>
      <p:sp>
        <p:nvSpPr>
          <p:cNvPr id="23560" name="AutoShape 8">
            <a:extLst>
              <a:ext uri="{FF2B5EF4-FFF2-40B4-BE49-F238E27FC236}">
                <a16:creationId xmlns:a16="http://schemas.microsoft.com/office/drawing/2014/main" id="{5F6B35C0-5F3D-40AE-B887-0DB8F1E9EB25}"/>
              </a:ext>
            </a:extLst>
          </p:cNvPr>
          <p:cNvSpPr>
            <a:spLocks/>
          </p:cNvSpPr>
          <p:nvPr/>
        </p:nvSpPr>
        <p:spPr bwMode="auto">
          <a:xfrm>
            <a:off x="2971800" y="4948238"/>
            <a:ext cx="179388" cy="1223962"/>
          </a:xfrm>
          <a:prstGeom prst="leftBrace">
            <a:avLst>
              <a:gd name="adj1" fmla="val 56827"/>
              <a:gd name="adj2" fmla="val 458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963D5C34-C16A-4B00-B5B9-1CE165B50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588" y="4800600"/>
            <a:ext cx="35290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不连续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一定不可导；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2E2ADDB8-E1FA-42A6-8EB1-A2BAB1A16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7800"/>
            <a:ext cx="29368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直接用导数定义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AA0CD94E-7B51-43B4-AFAA-6A61D5F6F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729288"/>
            <a:ext cx="4689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看左右导数是否存在且相等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graphicFrame>
        <p:nvGraphicFramePr>
          <p:cNvPr id="23564" name="Object 12">
            <a:extLst>
              <a:ext uri="{FF2B5EF4-FFF2-40B4-BE49-F238E27FC236}">
                <a16:creationId xmlns:a16="http://schemas.microsoft.com/office/drawing/2014/main" id="{8DA56022-C391-497C-9826-7F7F26D08F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3789363"/>
          <a:ext cx="10144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1029" imgH="152567" progId="Equation.3">
                  <p:embed/>
                </p:oleObj>
              </mc:Choice>
              <mc:Fallback>
                <p:oleObj r:id="rId2" imgW="381029" imgH="152567" progId="Equation.3">
                  <p:embed/>
                  <p:pic>
                    <p:nvPicPr>
                      <p:cNvPr id="23564" name="Object 12">
                        <a:extLst>
                          <a:ext uri="{FF2B5EF4-FFF2-40B4-BE49-F238E27FC236}">
                            <a16:creationId xmlns:a16="http://schemas.microsoft.com/office/drawing/2014/main" id="{8DA56022-C391-497C-9826-7F7F26D08F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789363"/>
                        <a:ext cx="10144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5" name="Object 13">
            <a:extLst>
              <a:ext uri="{FF2B5EF4-FFF2-40B4-BE49-F238E27FC236}">
                <a16:creationId xmlns:a16="http://schemas.microsoft.com/office/drawing/2014/main" id="{28EE9C1E-C017-4C96-8B17-3739A8FE31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3619500"/>
          <a:ext cx="1174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38287" imgH="200179" progId="Equation.3">
                  <p:embed/>
                </p:oleObj>
              </mc:Choice>
              <mc:Fallback>
                <p:oleObj r:id="rId4" imgW="438287" imgH="200179" progId="Equation.3">
                  <p:embed/>
                  <p:pic>
                    <p:nvPicPr>
                      <p:cNvPr id="23565" name="Object 13">
                        <a:extLst>
                          <a:ext uri="{FF2B5EF4-FFF2-40B4-BE49-F238E27FC236}">
                            <a16:creationId xmlns:a16="http://schemas.microsoft.com/office/drawing/2014/main" id="{28EE9C1E-C017-4C96-8B17-3739A8FE31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619500"/>
                        <a:ext cx="11747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6" name="Object 14">
            <a:extLst>
              <a:ext uri="{FF2B5EF4-FFF2-40B4-BE49-F238E27FC236}">
                <a16:creationId xmlns:a16="http://schemas.microsoft.com/office/drawing/2014/main" id="{DF733F15-EC18-4EBC-9A38-6E95769AE1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4292600"/>
          <a:ext cx="14589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61827" imgH="152567" progId="Equation.3">
                  <p:embed/>
                </p:oleObj>
              </mc:Choice>
              <mc:Fallback>
                <p:oleObj r:id="rId6" imgW="561827" imgH="152567" progId="Equation.3">
                  <p:embed/>
                  <p:pic>
                    <p:nvPicPr>
                      <p:cNvPr id="23566" name="Object 14">
                        <a:extLst>
                          <a:ext uri="{FF2B5EF4-FFF2-40B4-BE49-F238E27FC236}">
                            <a16:creationId xmlns:a16="http://schemas.microsoft.com/office/drawing/2014/main" id="{DF733F15-EC18-4EBC-9A38-6E95769AE1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292600"/>
                        <a:ext cx="14589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7" name="Object 15">
            <a:extLst>
              <a:ext uri="{FF2B5EF4-FFF2-40B4-BE49-F238E27FC236}">
                <a16:creationId xmlns:a16="http://schemas.microsoft.com/office/drawing/2014/main" id="{07B80126-968D-469E-B2B8-D4F351E917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3938" y="4292600"/>
          <a:ext cx="1492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580913" imgH="152567" progId="Equation.3">
                  <p:embed/>
                </p:oleObj>
              </mc:Choice>
              <mc:Fallback>
                <p:oleObj r:id="rId8" imgW="580913" imgH="152567" progId="Equation.3">
                  <p:embed/>
                  <p:pic>
                    <p:nvPicPr>
                      <p:cNvPr id="23567" name="Object 15">
                        <a:extLst>
                          <a:ext uri="{FF2B5EF4-FFF2-40B4-BE49-F238E27FC236}">
                            <a16:creationId xmlns:a16="http://schemas.microsoft.com/office/drawing/2014/main" id="{07B80126-968D-469E-B2B8-D4F351E917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292600"/>
                        <a:ext cx="14922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8" name="Object 16">
            <a:extLst>
              <a:ext uri="{FF2B5EF4-FFF2-40B4-BE49-F238E27FC236}">
                <a16:creationId xmlns:a16="http://schemas.microsoft.com/office/drawing/2014/main" id="{571A66E2-6014-494D-B455-6F23BF0A14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5538" y="1525588"/>
          <a:ext cx="16494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647541" imgH="190449" progId="Equation.3">
                  <p:embed/>
                </p:oleObj>
              </mc:Choice>
              <mc:Fallback>
                <p:oleObj r:id="rId10" imgW="647541" imgH="190449" progId="Equation.3">
                  <p:embed/>
                  <p:pic>
                    <p:nvPicPr>
                      <p:cNvPr id="23568" name="Object 16">
                        <a:extLst>
                          <a:ext uri="{FF2B5EF4-FFF2-40B4-BE49-F238E27FC236}">
                            <a16:creationId xmlns:a16="http://schemas.microsoft.com/office/drawing/2014/main" id="{571A66E2-6014-494D-B455-6F23BF0A14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1525588"/>
                        <a:ext cx="16494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9" name="Text Box 17">
            <a:extLst>
              <a:ext uri="{FF2B5EF4-FFF2-40B4-BE49-F238E27FC236}">
                <a16:creationId xmlns:a16="http://schemas.microsoft.com/office/drawing/2014/main" id="{91E0A852-100D-46F6-A202-C6B107F40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53193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2. </a:t>
            </a:r>
          </a:p>
        </p:txBody>
      </p:sp>
      <p:graphicFrame>
        <p:nvGraphicFramePr>
          <p:cNvPr id="23570" name="Object 18">
            <a:extLst>
              <a:ext uri="{FF2B5EF4-FFF2-40B4-BE49-F238E27FC236}">
                <a16:creationId xmlns:a16="http://schemas.microsoft.com/office/drawing/2014/main" id="{AA6E2CD1-063B-4586-99FD-F500CF3BDF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6213" y="1508125"/>
          <a:ext cx="30464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247887" imgH="190449" progId="Equation.3">
                  <p:embed/>
                </p:oleObj>
              </mc:Choice>
              <mc:Fallback>
                <p:oleObj r:id="rId12" imgW="1247887" imgH="190449" progId="Equation.3">
                  <p:embed/>
                  <p:pic>
                    <p:nvPicPr>
                      <p:cNvPr id="23570" name="Object 18">
                        <a:extLst>
                          <a:ext uri="{FF2B5EF4-FFF2-40B4-BE49-F238E27FC236}">
                            <a16:creationId xmlns:a16="http://schemas.microsoft.com/office/drawing/2014/main" id="{AA6E2CD1-063B-4586-99FD-F500CF3BDF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13" y="1508125"/>
                        <a:ext cx="30464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1" name="Object 19">
            <a:extLst>
              <a:ext uri="{FF2B5EF4-FFF2-40B4-BE49-F238E27FC236}">
                <a16:creationId xmlns:a16="http://schemas.microsoft.com/office/drawing/2014/main" id="{2585AF27-175A-4170-B06A-F0FFF9E5D3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3663" y="4292600"/>
          <a:ext cx="1301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504915" imgH="152567" progId="Equation.3">
                  <p:embed/>
                </p:oleObj>
              </mc:Choice>
              <mc:Fallback>
                <p:oleObj r:id="rId14" imgW="504915" imgH="152567" progId="Equation.3">
                  <p:embed/>
                  <p:pic>
                    <p:nvPicPr>
                      <p:cNvPr id="23571" name="Object 19">
                        <a:extLst>
                          <a:ext uri="{FF2B5EF4-FFF2-40B4-BE49-F238E27FC236}">
                            <a16:creationId xmlns:a16="http://schemas.microsoft.com/office/drawing/2014/main" id="{2585AF27-175A-4170-B06A-F0FFF9E5D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4292600"/>
                        <a:ext cx="13017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2" name="Object 20">
            <a:extLst>
              <a:ext uri="{FF2B5EF4-FFF2-40B4-BE49-F238E27FC236}">
                <a16:creationId xmlns:a16="http://schemas.microsoft.com/office/drawing/2014/main" id="{824CD254-9B62-440B-86EE-996B12E6A1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3810000"/>
          <a:ext cx="4429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33256" imgH="152567" progId="Equation.3">
                  <p:embed/>
                </p:oleObj>
              </mc:Choice>
              <mc:Fallback>
                <p:oleObj r:id="rId16" imgW="133256" imgH="152567" progId="Equation.3">
                  <p:embed/>
                  <p:pic>
                    <p:nvPicPr>
                      <p:cNvPr id="23572" name="Object 20">
                        <a:extLst>
                          <a:ext uri="{FF2B5EF4-FFF2-40B4-BE49-F238E27FC236}">
                            <a16:creationId xmlns:a16="http://schemas.microsoft.com/office/drawing/2014/main" id="{824CD254-9B62-440B-86EE-996B12E6A1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810000"/>
                        <a:ext cx="4429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3" name="Object 21">
            <a:extLst>
              <a:ext uri="{FF2B5EF4-FFF2-40B4-BE49-F238E27FC236}">
                <a16:creationId xmlns:a16="http://schemas.microsoft.com/office/drawing/2014/main" id="{A3747C6E-5294-49CF-9513-536AFDC55D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3619500"/>
          <a:ext cx="12049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466743" imgH="200179" progId="Equation.3">
                  <p:embed/>
                </p:oleObj>
              </mc:Choice>
              <mc:Fallback>
                <p:oleObj r:id="rId18" imgW="466743" imgH="200179" progId="Equation.3">
                  <p:embed/>
                  <p:pic>
                    <p:nvPicPr>
                      <p:cNvPr id="23573" name="Object 21">
                        <a:extLst>
                          <a:ext uri="{FF2B5EF4-FFF2-40B4-BE49-F238E27FC236}">
                            <a16:creationId xmlns:a16="http://schemas.microsoft.com/office/drawing/2014/main" id="{A3747C6E-5294-49CF-9513-536AFDC55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619500"/>
                        <a:ext cx="120491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4" name="Object 22">
            <a:extLst>
              <a:ext uri="{FF2B5EF4-FFF2-40B4-BE49-F238E27FC236}">
                <a16:creationId xmlns:a16="http://schemas.microsoft.com/office/drawing/2014/main" id="{848FF91C-198E-4A5E-8EF3-6CDD287D13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4357688"/>
          <a:ext cx="9826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361943" imgH="114339" progId="Equation.3">
                  <p:embed/>
                </p:oleObj>
              </mc:Choice>
              <mc:Fallback>
                <p:oleObj r:id="rId20" imgW="361943" imgH="114339" progId="Equation.3">
                  <p:embed/>
                  <p:pic>
                    <p:nvPicPr>
                      <p:cNvPr id="23574" name="Object 22">
                        <a:extLst>
                          <a:ext uri="{FF2B5EF4-FFF2-40B4-BE49-F238E27FC236}">
                            <a16:creationId xmlns:a16="http://schemas.microsoft.com/office/drawing/2014/main" id="{848FF91C-198E-4A5E-8EF3-6CDD287D13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357688"/>
                        <a:ext cx="98266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5" name="Object 23">
            <a:extLst>
              <a:ext uri="{FF2B5EF4-FFF2-40B4-BE49-F238E27FC236}">
                <a16:creationId xmlns:a16="http://schemas.microsoft.com/office/drawing/2014/main" id="{0132455A-4B29-4ABC-AB6E-29AAFB5C30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263" y="4292600"/>
          <a:ext cx="12049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466743" imgH="152567" progId="Equation.3">
                  <p:embed/>
                </p:oleObj>
              </mc:Choice>
              <mc:Fallback>
                <p:oleObj r:id="rId22" imgW="466743" imgH="152567" progId="Equation.3">
                  <p:embed/>
                  <p:pic>
                    <p:nvPicPr>
                      <p:cNvPr id="23575" name="Object 23">
                        <a:extLst>
                          <a:ext uri="{FF2B5EF4-FFF2-40B4-BE49-F238E27FC236}">
                            <a16:creationId xmlns:a16="http://schemas.microsoft.com/office/drawing/2014/main" id="{0132455A-4B29-4ABC-AB6E-29AAFB5C30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292600"/>
                        <a:ext cx="12049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6" name="Object 24">
            <a:extLst>
              <a:ext uri="{FF2B5EF4-FFF2-40B4-BE49-F238E27FC236}">
                <a16:creationId xmlns:a16="http://schemas.microsoft.com/office/drawing/2014/main" id="{A38C9384-6877-4D70-BE06-42AA9525ED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12088" y="4005263"/>
          <a:ext cx="38100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04800" imgH="361783" progId="Equation.3">
                  <p:embed/>
                </p:oleObj>
              </mc:Choice>
              <mc:Fallback>
                <p:oleObj r:id="rId24" imgW="104800" imgH="361783" progId="Equation.3">
                  <p:embed/>
                  <p:pic>
                    <p:nvPicPr>
                      <p:cNvPr id="23576" name="Object 24">
                        <a:extLst>
                          <a:ext uri="{FF2B5EF4-FFF2-40B4-BE49-F238E27FC236}">
                            <a16:creationId xmlns:a16="http://schemas.microsoft.com/office/drawing/2014/main" id="{A38C9384-6877-4D70-BE06-42AA9525ED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4005263"/>
                        <a:ext cx="381000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9" name="Line 27">
            <a:extLst>
              <a:ext uri="{FF2B5EF4-FFF2-40B4-BE49-F238E27FC236}">
                <a16:creationId xmlns:a16="http://schemas.microsoft.com/office/drawing/2014/main" id="{6D1FCEBF-3420-4918-83A2-74B34F44E5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1739900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80" name="Line 28">
            <a:extLst>
              <a:ext uri="{FF2B5EF4-FFF2-40B4-BE49-F238E27FC236}">
                <a16:creationId xmlns:a16="http://schemas.microsoft.com/office/drawing/2014/main" id="{FB1D456E-B17C-4D3E-9E3C-D611D3C84B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1862138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25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225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725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23556" grpId="0" build="p"/>
      <p:bldP spid="23557" grpId="0" build="p"/>
      <p:bldP spid="23558" grpId="0" build="p"/>
      <p:bldP spid="23559" grpId="0" build="p"/>
      <p:bldP spid="23560" grpId="0" animBg="1"/>
      <p:bldP spid="23561" grpId="0" build="p" advAuto="0"/>
      <p:bldP spid="23562" grpId="0" build="p"/>
      <p:bldP spid="23563" grpId="0" build="p"/>
      <p:bldP spid="235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86E456D-B3C4-4775-B84A-94D65D442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65113"/>
            <a:ext cx="3352800" cy="54768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(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介值定理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</a:p>
        </p:txBody>
      </p:sp>
      <p:sp>
        <p:nvSpPr>
          <p:cNvPr id="13344" name="Text Box 32">
            <a:extLst>
              <a:ext uri="{FF2B5EF4-FFF2-40B4-BE49-F238E27FC236}">
                <a16:creationId xmlns:a16="http://schemas.microsoft.com/office/drawing/2014/main" id="{9DE51E93-DA4F-4456-814F-01269255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282575"/>
            <a:ext cx="99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 </a:t>
            </a:r>
          </a:p>
        </p:txBody>
      </p:sp>
      <p:graphicFrame>
        <p:nvGraphicFramePr>
          <p:cNvPr id="13359" name="Object 47">
            <a:extLst>
              <a:ext uri="{FF2B5EF4-FFF2-40B4-BE49-F238E27FC236}">
                <a16:creationId xmlns:a16="http://schemas.microsoft.com/office/drawing/2014/main" id="{53CAA4C4-773B-406B-8328-1F4D1CB4FF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4188" y="355600"/>
          <a:ext cx="2425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95543" imgH="276289" progId="Equation.3">
                  <p:embed/>
                </p:oleObj>
              </mc:Choice>
              <mc:Fallback>
                <p:oleObj name="Equation" r:id="rId2" imgW="2295543" imgH="276289" progId="Equation.3">
                  <p:embed/>
                  <p:pic>
                    <p:nvPicPr>
                      <p:cNvPr id="13359" name="Object 47">
                        <a:extLst>
                          <a:ext uri="{FF2B5EF4-FFF2-40B4-BE49-F238E27FC236}">
                            <a16:creationId xmlns:a16="http://schemas.microsoft.com/office/drawing/2014/main" id="{53CAA4C4-773B-406B-8328-1F4D1CB4FF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355600"/>
                        <a:ext cx="2425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60" name="Text Box 48">
            <a:extLst>
              <a:ext uri="{FF2B5EF4-FFF2-40B4-BE49-F238E27FC236}">
                <a16:creationId xmlns:a16="http://schemas.microsoft.com/office/drawing/2014/main" id="{2E307D49-0005-499B-A4D6-EE25C8FCD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050" y="282575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</a:t>
            </a:r>
          </a:p>
        </p:txBody>
      </p:sp>
      <p:graphicFrame>
        <p:nvGraphicFramePr>
          <p:cNvPr id="13361" name="Object 49">
            <a:extLst>
              <a:ext uri="{FF2B5EF4-FFF2-40B4-BE49-F238E27FC236}">
                <a16:creationId xmlns:a16="http://schemas.microsoft.com/office/drawing/2014/main" id="{53390836-7812-4164-AAB8-A8350B93BF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3450" y="355600"/>
          <a:ext cx="1485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2687" imgH="276289" progId="Equation.3">
                  <p:embed/>
                </p:oleObj>
              </mc:Choice>
              <mc:Fallback>
                <p:oleObj name="Equation" r:id="rId4" imgW="1352687" imgH="276289" progId="Equation.3">
                  <p:embed/>
                  <p:pic>
                    <p:nvPicPr>
                      <p:cNvPr id="13361" name="Object 49">
                        <a:extLst>
                          <a:ext uri="{FF2B5EF4-FFF2-40B4-BE49-F238E27FC236}">
                            <a16:creationId xmlns:a16="http://schemas.microsoft.com/office/drawing/2014/main" id="{53390836-7812-4164-AAB8-A8350B93B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450" y="355600"/>
                        <a:ext cx="1485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62" name="Object 50">
            <a:extLst>
              <a:ext uri="{FF2B5EF4-FFF2-40B4-BE49-F238E27FC236}">
                <a16:creationId xmlns:a16="http://schemas.microsoft.com/office/drawing/2014/main" id="{E9E5FE6E-A4A1-4F74-824B-064DEF6E8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638" y="914400"/>
          <a:ext cx="259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57602" imgH="276289" progId="Equation.3">
                  <p:embed/>
                </p:oleObj>
              </mc:Choice>
              <mc:Fallback>
                <p:oleObj name="Equation" r:id="rId6" imgW="2457602" imgH="276289" progId="Equation.3">
                  <p:embed/>
                  <p:pic>
                    <p:nvPicPr>
                      <p:cNvPr id="13362" name="Object 50">
                        <a:extLst>
                          <a:ext uri="{FF2B5EF4-FFF2-40B4-BE49-F238E27FC236}">
                            <a16:creationId xmlns:a16="http://schemas.microsoft.com/office/drawing/2014/main" id="{E9E5FE6E-A4A1-4F74-824B-064DEF6E84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914400"/>
                        <a:ext cx="259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63" name="Text Box 51">
            <a:extLst>
              <a:ext uri="{FF2B5EF4-FFF2-40B4-BE49-F238E27FC236}">
                <a16:creationId xmlns:a16="http://schemas.microsoft.com/office/drawing/2014/main" id="{BE625F5A-97CB-42BD-8A9A-51D277F66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663" y="822325"/>
            <a:ext cx="58769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则对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B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之间的任一数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C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至少有</a:t>
            </a:r>
            <a:endParaRPr kumimoji="1"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3364" name="Text Box 52">
            <a:extLst>
              <a:ext uri="{FF2B5EF4-FFF2-40B4-BE49-F238E27FC236}">
                <a16:creationId xmlns:a16="http://schemas.microsoft.com/office/drawing/2014/main" id="{2CA36E7C-704F-4496-B62A-4F31B13C4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01763"/>
            <a:ext cx="1143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一点</a:t>
            </a:r>
          </a:p>
        </p:txBody>
      </p:sp>
      <p:graphicFrame>
        <p:nvGraphicFramePr>
          <p:cNvPr id="13366" name="Object 54">
            <a:extLst>
              <a:ext uri="{FF2B5EF4-FFF2-40B4-BE49-F238E27FC236}">
                <a16:creationId xmlns:a16="http://schemas.microsoft.com/office/drawing/2014/main" id="{63E1854A-8682-4C52-9C1A-E736FEACC0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3650" y="1498600"/>
          <a:ext cx="162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95313" imgH="276289" progId="Equation.3">
                  <p:embed/>
                </p:oleObj>
              </mc:Choice>
              <mc:Fallback>
                <p:oleObj name="Equation" r:id="rId8" imgW="1495313" imgH="276289" progId="Equation.3">
                  <p:embed/>
                  <p:pic>
                    <p:nvPicPr>
                      <p:cNvPr id="13366" name="Object 54">
                        <a:extLst>
                          <a:ext uri="{FF2B5EF4-FFF2-40B4-BE49-F238E27FC236}">
                            <a16:creationId xmlns:a16="http://schemas.microsoft.com/office/drawing/2014/main" id="{63E1854A-8682-4C52-9C1A-E736FEACC0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1498600"/>
                        <a:ext cx="1625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80" name="Text Box 68">
            <a:extLst>
              <a:ext uri="{FF2B5EF4-FFF2-40B4-BE49-F238E27FC236}">
                <a16:creationId xmlns:a16="http://schemas.microsoft.com/office/drawing/2014/main" id="{27A0E8B0-44F3-40AD-B70F-F8F56FBF5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3124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作辅助函数</a:t>
            </a:r>
          </a:p>
        </p:txBody>
      </p:sp>
      <p:graphicFrame>
        <p:nvGraphicFramePr>
          <p:cNvPr id="13381" name="Object 69">
            <a:extLst>
              <a:ext uri="{FF2B5EF4-FFF2-40B4-BE49-F238E27FC236}">
                <a16:creationId xmlns:a16="http://schemas.microsoft.com/office/drawing/2014/main" id="{A0265DCE-66DB-42F0-8A97-326EA756C5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4250" y="2565400"/>
          <a:ext cx="2451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14629" imgH="276289" progId="Equation.3">
                  <p:embed/>
                </p:oleObj>
              </mc:Choice>
              <mc:Fallback>
                <p:oleObj name="Equation" r:id="rId10" imgW="2314629" imgH="276289" progId="Equation.3">
                  <p:embed/>
                  <p:pic>
                    <p:nvPicPr>
                      <p:cNvPr id="13381" name="Object 69">
                        <a:extLst>
                          <a:ext uri="{FF2B5EF4-FFF2-40B4-BE49-F238E27FC236}">
                            <a16:creationId xmlns:a16="http://schemas.microsoft.com/office/drawing/2014/main" id="{A0265DCE-66DB-42F0-8A97-326EA756C5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2565400"/>
                        <a:ext cx="2451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82" name="Text Box 70">
            <a:extLst>
              <a:ext uri="{FF2B5EF4-FFF2-40B4-BE49-F238E27FC236}">
                <a16:creationId xmlns:a16="http://schemas.microsoft.com/office/drawing/2014/main" id="{763421BF-32A0-414A-8F48-74B17C66D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048000"/>
            <a:ext cx="91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graphicFrame>
        <p:nvGraphicFramePr>
          <p:cNvPr id="13383" name="Object 71">
            <a:extLst>
              <a:ext uri="{FF2B5EF4-FFF2-40B4-BE49-F238E27FC236}">
                <a16:creationId xmlns:a16="http://schemas.microsoft.com/office/drawing/2014/main" id="{9A957E05-ECBF-4012-AC23-B2F8878A27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124200"/>
          <a:ext cx="24685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333715" imgH="276289" progId="Equation.3">
                  <p:embed/>
                </p:oleObj>
              </mc:Choice>
              <mc:Fallback>
                <p:oleObj name="Equation" r:id="rId12" imgW="2333715" imgH="276289" progId="Equation.3">
                  <p:embed/>
                  <p:pic>
                    <p:nvPicPr>
                      <p:cNvPr id="13383" name="Object 71">
                        <a:extLst>
                          <a:ext uri="{FF2B5EF4-FFF2-40B4-BE49-F238E27FC236}">
                            <a16:creationId xmlns:a16="http://schemas.microsoft.com/office/drawing/2014/main" id="{9A957E05-ECBF-4012-AC23-B2F8878A27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24200"/>
                        <a:ext cx="24685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85" name="Text Box 73">
            <a:extLst>
              <a:ext uri="{FF2B5EF4-FFF2-40B4-BE49-F238E27FC236}">
                <a16:creationId xmlns:a16="http://schemas.microsoft.com/office/drawing/2014/main" id="{491A33F4-A2B1-477D-8E53-BD872088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05435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</a:t>
            </a:r>
          </a:p>
        </p:txBody>
      </p:sp>
      <p:graphicFrame>
        <p:nvGraphicFramePr>
          <p:cNvPr id="13387" name="Object 75">
            <a:extLst>
              <a:ext uri="{FF2B5EF4-FFF2-40B4-BE49-F238E27FC236}">
                <a16:creationId xmlns:a16="http://schemas.microsoft.com/office/drawing/2014/main" id="{84D639FD-3045-40A3-BAD9-26DB61670E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1300" y="3592513"/>
          <a:ext cx="44450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790628" imgH="85841" progId="Equation.3">
                  <p:embed/>
                </p:oleObj>
              </mc:Choice>
              <mc:Fallback>
                <p:oleObj name="公式" r:id="rId14" imgW="1790628" imgH="85841" progId="Equation.3">
                  <p:embed/>
                  <p:pic>
                    <p:nvPicPr>
                      <p:cNvPr id="13387" name="Object 75">
                        <a:extLst>
                          <a:ext uri="{FF2B5EF4-FFF2-40B4-BE49-F238E27FC236}">
                            <a16:creationId xmlns:a16="http://schemas.microsoft.com/office/drawing/2014/main" id="{84D639FD-3045-40A3-BAD9-26DB61670E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3592513"/>
                        <a:ext cx="44450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89" name="Text Box 77">
            <a:extLst>
              <a:ext uri="{FF2B5EF4-FFF2-40B4-BE49-F238E27FC236}">
                <a16:creationId xmlns:a16="http://schemas.microsoft.com/office/drawing/2014/main" id="{6F1B4447-1308-4B96-86E3-61251034F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10050"/>
            <a:ext cx="510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故由零点定理知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至少有一点</a:t>
            </a:r>
          </a:p>
        </p:txBody>
      </p:sp>
      <p:graphicFrame>
        <p:nvGraphicFramePr>
          <p:cNvPr id="13390" name="Object 78">
            <a:extLst>
              <a:ext uri="{FF2B5EF4-FFF2-40B4-BE49-F238E27FC236}">
                <a16:creationId xmlns:a16="http://schemas.microsoft.com/office/drawing/2014/main" id="{08E12C64-1A76-4A6B-9F3D-AB41ED4418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3650" y="4267200"/>
          <a:ext cx="162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95313" imgH="276289" progId="Equation.3">
                  <p:embed/>
                </p:oleObj>
              </mc:Choice>
              <mc:Fallback>
                <p:oleObj name="Equation" r:id="rId16" imgW="1495313" imgH="276289" progId="Equation.3">
                  <p:embed/>
                  <p:pic>
                    <p:nvPicPr>
                      <p:cNvPr id="13390" name="Object 78">
                        <a:extLst>
                          <a:ext uri="{FF2B5EF4-FFF2-40B4-BE49-F238E27FC236}">
                            <a16:creationId xmlns:a16="http://schemas.microsoft.com/office/drawing/2014/main" id="{08E12C64-1A76-4A6B-9F3D-AB41ED4418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650" y="4267200"/>
                        <a:ext cx="1625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2" name="Text Box 80">
            <a:extLst>
              <a:ext uri="{FF2B5EF4-FFF2-40B4-BE49-F238E27FC236}">
                <a16:creationId xmlns:a16="http://schemas.microsoft.com/office/drawing/2014/main" id="{10219ADB-13EE-49BB-953E-2632565C1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41910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使</a:t>
            </a:r>
          </a:p>
        </p:txBody>
      </p:sp>
      <p:graphicFrame>
        <p:nvGraphicFramePr>
          <p:cNvPr id="13393" name="Object 81">
            <a:extLst>
              <a:ext uri="{FF2B5EF4-FFF2-40B4-BE49-F238E27FC236}">
                <a16:creationId xmlns:a16="http://schemas.microsoft.com/office/drawing/2014/main" id="{640CD61B-AEFD-462A-B955-3C8512B43E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4550" y="4256088"/>
          <a:ext cx="1397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66973" imgH="276289" progId="Equation.3">
                  <p:embed/>
                </p:oleObj>
              </mc:Choice>
              <mc:Fallback>
                <p:oleObj name="Equation" r:id="rId18" imgW="1266973" imgH="276289" progId="Equation.3">
                  <p:embed/>
                  <p:pic>
                    <p:nvPicPr>
                      <p:cNvPr id="13393" name="Object 81">
                        <a:extLst>
                          <a:ext uri="{FF2B5EF4-FFF2-40B4-BE49-F238E27FC236}">
                            <a16:creationId xmlns:a16="http://schemas.microsoft.com/office/drawing/2014/main" id="{640CD61B-AEFD-462A-B955-3C8512B43E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4550" y="4256088"/>
                        <a:ext cx="1397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6" name="Text Box 84">
            <a:extLst>
              <a:ext uri="{FF2B5EF4-FFF2-40B4-BE49-F238E27FC236}">
                <a16:creationId xmlns:a16="http://schemas.microsoft.com/office/drawing/2014/main" id="{80AC80FF-BC25-4576-B4E1-E52CE5BB5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10113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13397" name="Object 85">
            <a:extLst>
              <a:ext uri="{FF2B5EF4-FFF2-40B4-BE49-F238E27FC236}">
                <a16:creationId xmlns:a16="http://schemas.microsoft.com/office/drawing/2014/main" id="{C41AE567-FB58-428C-984A-9A0F457683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1050" y="4767263"/>
          <a:ext cx="1485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352687" imgH="276289" progId="Equation.3">
                  <p:embed/>
                </p:oleObj>
              </mc:Choice>
              <mc:Fallback>
                <p:oleObj name="Equation" r:id="rId20" imgW="1352687" imgH="276289" progId="Equation.3">
                  <p:embed/>
                  <p:pic>
                    <p:nvPicPr>
                      <p:cNvPr id="13397" name="Object 85">
                        <a:extLst>
                          <a:ext uri="{FF2B5EF4-FFF2-40B4-BE49-F238E27FC236}">
                            <a16:creationId xmlns:a16="http://schemas.microsoft.com/office/drawing/2014/main" id="{C41AE567-FB58-428C-984A-9A0F457683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4767263"/>
                        <a:ext cx="1485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26" name="Group 114">
            <a:extLst>
              <a:ext uri="{FF2B5EF4-FFF2-40B4-BE49-F238E27FC236}">
                <a16:creationId xmlns:a16="http://schemas.microsoft.com/office/drawing/2014/main" id="{E0E9D211-8681-4382-BDE2-1258157E5B8C}"/>
              </a:ext>
            </a:extLst>
          </p:cNvPr>
          <p:cNvGrpSpPr>
            <a:grpSpLocks/>
          </p:cNvGrpSpPr>
          <p:nvPr/>
        </p:nvGrpSpPr>
        <p:grpSpPr bwMode="auto">
          <a:xfrm>
            <a:off x="6443663" y="1628775"/>
            <a:ext cx="2387600" cy="2217738"/>
            <a:chOff x="4066" y="1051"/>
            <a:chExt cx="1504" cy="1397"/>
          </a:xfrm>
        </p:grpSpPr>
        <p:sp>
          <p:nvSpPr>
            <p:cNvPr id="18467" name="Line 12">
              <a:extLst>
                <a:ext uri="{FF2B5EF4-FFF2-40B4-BE49-F238E27FC236}">
                  <a16:creationId xmlns:a16="http://schemas.microsoft.com/office/drawing/2014/main" id="{1DC48A86-E359-45D4-B15E-5B6D3F3DA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6" y="1526"/>
              <a:ext cx="0" cy="7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8" name="Line 11">
              <a:extLst>
                <a:ext uri="{FF2B5EF4-FFF2-40B4-BE49-F238E27FC236}">
                  <a16:creationId xmlns:a16="http://schemas.microsoft.com/office/drawing/2014/main" id="{68F66685-C378-44EC-A73A-AC8C1B6402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6" y="1949"/>
              <a:ext cx="0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469" name="Group 113">
              <a:extLst>
                <a:ext uri="{FF2B5EF4-FFF2-40B4-BE49-F238E27FC236}">
                  <a16:creationId xmlns:a16="http://schemas.microsoft.com/office/drawing/2014/main" id="{CF6D51EE-6A49-4A29-B16E-8FCF491B56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6" y="1051"/>
              <a:ext cx="1504" cy="1397"/>
              <a:chOff x="4066" y="1051"/>
              <a:chExt cx="1504" cy="1397"/>
            </a:xfrm>
          </p:grpSpPr>
          <p:sp>
            <p:nvSpPr>
              <p:cNvPr id="18470" name="Line 25">
                <a:extLst>
                  <a:ext uri="{FF2B5EF4-FFF2-40B4-BE49-F238E27FC236}">
                    <a16:creationId xmlns:a16="http://schemas.microsoft.com/office/drawing/2014/main" id="{2D095B44-5180-49E9-9AB4-36F64F633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80" y="1915"/>
                <a:ext cx="2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8471" name="Object 27">
                <a:extLst>
                  <a:ext uri="{FF2B5EF4-FFF2-40B4-BE49-F238E27FC236}">
                    <a16:creationId xmlns:a16="http://schemas.microsoft.com/office/drawing/2014/main" id="{DD580359-C480-47AB-8151-45F7D1C5C5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66" y="1845"/>
              <a:ext cx="158" cy="1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2" imgW="142973" imgH="171334" progId="Equation.3">
                      <p:embed/>
                    </p:oleObj>
                  </mc:Choice>
                  <mc:Fallback>
                    <p:oleObj name="Equation" r:id="rId22" imgW="142973" imgH="171334" progId="Equation.3">
                      <p:embed/>
                      <p:pic>
                        <p:nvPicPr>
                          <p:cNvPr id="18471" name="Object 27">
                            <a:extLst>
                              <a:ext uri="{FF2B5EF4-FFF2-40B4-BE49-F238E27FC236}">
                                <a16:creationId xmlns:a16="http://schemas.microsoft.com/office/drawing/2014/main" id="{DD580359-C480-47AB-8151-45F7D1C5C56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66" y="1845"/>
                            <a:ext cx="158" cy="1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8472" name="Group 112">
                <a:extLst>
                  <a:ext uri="{FF2B5EF4-FFF2-40B4-BE49-F238E27FC236}">
                    <a16:creationId xmlns:a16="http://schemas.microsoft.com/office/drawing/2014/main" id="{930B99B1-0B48-4872-8A7E-58A76F4864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7" y="1051"/>
                <a:ext cx="1483" cy="1397"/>
                <a:chOff x="4087" y="1051"/>
                <a:chExt cx="1483" cy="1397"/>
              </a:xfrm>
            </p:grpSpPr>
            <p:graphicFrame>
              <p:nvGraphicFramePr>
                <p:cNvPr id="18475" name="Object 13">
                  <a:extLst>
                    <a:ext uri="{FF2B5EF4-FFF2-40B4-BE49-F238E27FC236}">
                      <a16:creationId xmlns:a16="http://schemas.microsoft.com/office/drawing/2014/main" id="{E67A798F-CFCA-4C35-972D-43123EFE16F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254" y="2261"/>
                <a:ext cx="122" cy="1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4" imgW="85714" imgH="200179" progId="Equation.3">
                        <p:embed/>
                      </p:oleObj>
                    </mc:Choice>
                    <mc:Fallback>
                      <p:oleObj name="Equation" r:id="rId24" imgW="85714" imgH="200179" progId="Equation.3">
                        <p:embed/>
                        <p:pic>
                          <p:nvPicPr>
                            <p:cNvPr id="18475" name="Object 13">
                              <a:extLst>
                                <a:ext uri="{FF2B5EF4-FFF2-40B4-BE49-F238E27FC236}">
                                  <a16:creationId xmlns:a16="http://schemas.microsoft.com/office/drawing/2014/main" id="{E67A798F-CFCA-4C35-972D-43123EFE16F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54" y="2261"/>
                              <a:ext cx="122" cy="18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8476" name="Line 6">
                  <a:extLst>
                    <a:ext uri="{FF2B5EF4-FFF2-40B4-BE49-F238E27FC236}">
                      <a16:creationId xmlns:a16="http://schemas.microsoft.com/office/drawing/2014/main" id="{05BAD405-8C35-4FC2-B49B-A898E1EBF3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285" y="1051"/>
                  <a:ext cx="0" cy="12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77" name="Line 5">
                  <a:extLst>
                    <a:ext uri="{FF2B5EF4-FFF2-40B4-BE49-F238E27FC236}">
                      <a16:creationId xmlns:a16="http://schemas.microsoft.com/office/drawing/2014/main" id="{2F36B894-FB04-4AE1-9334-D651691C81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06" y="2251"/>
                  <a:ext cx="12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8478" name="Object 7">
                  <a:extLst>
                    <a:ext uri="{FF2B5EF4-FFF2-40B4-BE49-F238E27FC236}">
                      <a16:creationId xmlns:a16="http://schemas.microsoft.com/office/drawing/2014/main" id="{84FE0C78-E6D5-4AD5-881D-0F7BB356360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440" y="2280"/>
                <a:ext cx="130" cy="1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6" imgW="95084" imgH="104608" progId="Equation.3">
                        <p:embed/>
                      </p:oleObj>
                    </mc:Choice>
                    <mc:Fallback>
                      <p:oleObj name="Equation" r:id="rId26" imgW="95084" imgH="104608" progId="Equation.3">
                        <p:embed/>
                        <p:pic>
                          <p:nvPicPr>
                            <p:cNvPr id="18478" name="Object 7">
                              <a:extLst>
                                <a:ext uri="{FF2B5EF4-FFF2-40B4-BE49-F238E27FC236}">
                                  <a16:creationId xmlns:a16="http://schemas.microsoft.com/office/drawing/2014/main" id="{84FE0C78-E6D5-4AD5-881D-0F7BB356360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40" y="2280"/>
                              <a:ext cx="130" cy="1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8479" name="Object 8">
                  <a:extLst>
                    <a:ext uri="{FF2B5EF4-FFF2-40B4-BE49-F238E27FC236}">
                      <a16:creationId xmlns:a16="http://schemas.microsoft.com/office/drawing/2014/main" id="{B4FA7FA0-9505-43D3-977D-7217146CB9C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64" y="2272"/>
                <a:ext cx="123" cy="1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8" imgW="85714" imgH="104608" progId="Equation.3">
                        <p:embed/>
                      </p:oleObj>
                    </mc:Choice>
                    <mc:Fallback>
                      <p:oleObj name="Equation" r:id="rId28" imgW="85714" imgH="104608" progId="Equation.3">
                        <p:embed/>
                        <p:pic>
                          <p:nvPicPr>
                            <p:cNvPr id="18479" name="Object 8">
                              <a:extLst>
                                <a:ext uri="{FF2B5EF4-FFF2-40B4-BE49-F238E27FC236}">
                                  <a16:creationId xmlns:a16="http://schemas.microsoft.com/office/drawing/2014/main" id="{B4FA7FA0-9505-43D3-977D-7217146CB9C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64" y="2272"/>
                              <a:ext cx="123" cy="1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8480" name="Object 9">
                  <a:extLst>
                    <a:ext uri="{FF2B5EF4-FFF2-40B4-BE49-F238E27FC236}">
                      <a16:creationId xmlns:a16="http://schemas.microsoft.com/office/drawing/2014/main" id="{2A7F5776-798B-4906-8A51-28A306B7DD9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87" y="1070"/>
                <a:ext cx="137" cy="17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0" imgW="104800" imgH="181065" progId="Equation.3">
                        <p:embed/>
                      </p:oleObj>
                    </mc:Choice>
                    <mc:Fallback>
                      <p:oleObj name="Equation" r:id="rId30" imgW="104800" imgH="181065" progId="Equation.3">
                        <p:embed/>
                        <p:pic>
                          <p:nvPicPr>
                            <p:cNvPr id="18480" name="Object 9">
                              <a:extLst>
                                <a:ext uri="{FF2B5EF4-FFF2-40B4-BE49-F238E27FC236}">
                                  <a16:creationId xmlns:a16="http://schemas.microsoft.com/office/drawing/2014/main" id="{2A7F5776-798B-4906-8A51-28A306B7DD9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87" y="1070"/>
                              <a:ext cx="137" cy="17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8481" name="Object 10">
                  <a:extLst>
                    <a:ext uri="{FF2B5EF4-FFF2-40B4-BE49-F238E27FC236}">
                      <a16:creationId xmlns:a16="http://schemas.microsoft.com/office/drawing/2014/main" id="{459D6F8B-510C-4B69-9EFE-4918FD38ECD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416" y="2276"/>
                <a:ext cx="130" cy="1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2" imgW="95084" imgH="104608" progId="Equation.3">
                        <p:embed/>
                      </p:oleObj>
                    </mc:Choice>
                    <mc:Fallback>
                      <p:oleObj name="Equation" r:id="rId32" imgW="95084" imgH="104608" progId="Equation.3">
                        <p:embed/>
                        <p:pic>
                          <p:nvPicPr>
                            <p:cNvPr id="18481" name="Object 10">
                              <a:extLst>
                                <a:ext uri="{FF2B5EF4-FFF2-40B4-BE49-F238E27FC236}">
                                  <a16:creationId xmlns:a16="http://schemas.microsoft.com/office/drawing/2014/main" id="{459D6F8B-510C-4B69-9EFE-4918FD38ECD8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16" y="2276"/>
                              <a:ext cx="130" cy="1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8482" name="Object 14">
                  <a:extLst>
                    <a:ext uri="{FF2B5EF4-FFF2-40B4-BE49-F238E27FC236}">
                      <a16:creationId xmlns:a16="http://schemas.microsoft.com/office/drawing/2014/main" id="{76679AB7-5218-4712-BA91-967D326591F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32" y="1152"/>
                <a:ext cx="748" cy="23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4" imgW="1190629" imgH="276289" progId="Equation.3">
                        <p:embed/>
                      </p:oleObj>
                    </mc:Choice>
                    <mc:Fallback>
                      <p:oleObj name="Equation" r:id="rId34" imgW="1190629" imgH="276289" progId="Equation.3">
                        <p:embed/>
                        <p:pic>
                          <p:nvPicPr>
                            <p:cNvPr id="18482" name="Object 14">
                              <a:extLst>
                                <a:ext uri="{FF2B5EF4-FFF2-40B4-BE49-F238E27FC236}">
                                  <a16:creationId xmlns:a16="http://schemas.microsoft.com/office/drawing/2014/main" id="{76679AB7-5218-4712-BA91-967D326591F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32" y="1152"/>
                              <a:ext cx="748" cy="23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8483" name="Freeform 59">
                  <a:extLst>
                    <a:ext uri="{FF2B5EF4-FFF2-40B4-BE49-F238E27FC236}">
                      <a16:creationId xmlns:a16="http://schemas.microsoft.com/office/drawing/2014/main" id="{DC2DCED4-F41F-4187-A0D7-FB7826906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6" y="1397"/>
                  <a:ext cx="820" cy="770"/>
                </a:xfrm>
                <a:custGeom>
                  <a:avLst/>
                  <a:gdLst>
                    <a:gd name="T0" fmla="*/ 0 w 912"/>
                    <a:gd name="T1" fmla="*/ 130 h 856"/>
                    <a:gd name="T2" fmla="*/ 54 w 912"/>
                    <a:gd name="T3" fmla="*/ 174 h 856"/>
                    <a:gd name="T4" fmla="*/ 108 w 912"/>
                    <a:gd name="T5" fmla="*/ 11 h 856"/>
                    <a:gd name="T6" fmla="*/ 152 w 912"/>
                    <a:gd name="T7" fmla="*/ 109 h 856"/>
                    <a:gd name="T8" fmla="*/ 205 w 912"/>
                    <a:gd name="T9" fmla="*/ 32 h 8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12" h="856">
                      <a:moveTo>
                        <a:pt x="0" y="576"/>
                      </a:moveTo>
                      <a:cubicBezTo>
                        <a:pt x="80" y="716"/>
                        <a:pt x="160" y="856"/>
                        <a:pt x="240" y="768"/>
                      </a:cubicBezTo>
                      <a:cubicBezTo>
                        <a:pt x="320" y="680"/>
                        <a:pt x="408" y="96"/>
                        <a:pt x="480" y="48"/>
                      </a:cubicBezTo>
                      <a:cubicBezTo>
                        <a:pt x="552" y="0"/>
                        <a:pt x="600" y="464"/>
                        <a:pt x="672" y="480"/>
                      </a:cubicBezTo>
                      <a:cubicBezTo>
                        <a:pt x="744" y="496"/>
                        <a:pt x="872" y="200"/>
                        <a:pt x="912" y="144"/>
                      </a:cubicBezTo>
                    </a:path>
                  </a:pathLst>
                </a:cu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8473" name="Object 28">
                <a:extLst>
                  <a:ext uri="{FF2B5EF4-FFF2-40B4-BE49-F238E27FC236}">
                    <a16:creationId xmlns:a16="http://schemas.microsoft.com/office/drawing/2014/main" id="{BDA01D0F-5676-4ECA-9475-81649C771D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5" y="1460"/>
              <a:ext cx="157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6" imgW="142973" imgH="171334" progId="Equation.3">
                      <p:embed/>
                    </p:oleObj>
                  </mc:Choice>
                  <mc:Fallback>
                    <p:oleObj name="Equation" r:id="rId36" imgW="142973" imgH="171334" progId="Equation.3">
                      <p:embed/>
                      <p:pic>
                        <p:nvPicPr>
                          <p:cNvPr id="18473" name="Object 28">
                            <a:extLst>
                              <a:ext uri="{FF2B5EF4-FFF2-40B4-BE49-F238E27FC236}">
                                <a16:creationId xmlns:a16="http://schemas.microsoft.com/office/drawing/2014/main" id="{BDA01D0F-5676-4ECA-9475-81649C771D0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5" y="1460"/>
                            <a:ext cx="157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74" name="Line 60">
                <a:extLst>
                  <a:ext uri="{FF2B5EF4-FFF2-40B4-BE49-F238E27FC236}">
                    <a16:creationId xmlns:a16="http://schemas.microsoft.com/office/drawing/2014/main" id="{60E13BCD-A806-49AF-8EB3-A722D9BAC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80" y="1526"/>
                <a:ext cx="10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3376" name="Line 64">
            <a:extLst>
              <a:ext uri="{FF2B5EF4-FFF2-40B4-BE49-F238E27FC236}">
                <a16:creationId xmlns:a16="http://schemas.microsoft.com/office/drawing/2014/main" id="{BD57FFC2-A25D-4E37-8C21-8D5EE89E6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636838"/>
            <a:ext cx="1871663" cy="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77" name="Object 65">
            <a:extLst>
              <a:ext uri="{FF2B5EF4-FFF2-40B4-BE49-F238E27FC236}">
                <a16:creationId xmlns:a16="http://schemas.microsoft.com/office/drawing/2014/main" id="{F6EFA748-4BD4-4D65-AC18-6B7CCA34ED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3663" y="2522538"/>
          <a:ext cx="2619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162059" imgH="181065" progId="Equation.3">
                  <p:embed/>
                </p:oleObj>
              </mc:Choice>
              <mc:Fallback>
                <p:oleObj name="Equation" r:id="rId38" imgW="162059" imgH="181065" progId="Equation.3">
                  <p:embed/>
                  <p:pic>
                    <p:nvPicPr>
                      <p:cNvPr id="13377" name="Object 65">
                        <a:extLst>
                          <a:ext uri="{FF2B5EF4-FFF2-40B4-BE49-F238E27FC236}">
                            <a16:creationId xmlns:a16="http://schemas.microsoft.com/office/drawing/2014/main" id="{F6EFA748-4BD4-4D65-AC18-6B7CCA34ED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522538"/>
                        <a:ext cx="261937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8" name="Line 66">
            <a:extLst>
              <a:ext uri="{FF2B5EF4-FFF2-40B4-BE49-F238E27FC236}">
                <a16:creationId xmlns:a16="http://schemas.microsoft.com/office/drawing/2014/main" id="{83C69451-ECC5-436E-B00B-DE9D48597B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625" y="2636838"/>
            <a:ext cx="0" cy="892175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79" name="Object 67">
            <a:extLst>
              <a:ext uri="{FF2B5EF4-FFF2-40B4-BE49-F238E27FC236}">
                <a16:creationId xmlns:a16="http://schemas.microsoft.com/office/drawing/2014/main" id="{E6D04CDB-38E3-4444-9B7F-56BABF78D8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3536950"/>
          <a:ext cx="22066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104800" imgH="257175" progId="Equation.3">
                  <p:embed/>
                </p:oleObj>
              </mc:Choice>
              <mc:Fallback>
                <p:oleObj name="Equation" r:id="rId40" imgW="104800" imgH="257175" progId="Equation.3">
                  <p:embed/>
                  <p:pic>
                    <p:nvPicPr>
                      <p:cNvPr id="13379" name="Object 67">
                        <a:extLst>
                          <a:ext uri="{FF2B5EF4-FFF2-40B4-BE49-F238E27FC236}">
                            <a16:creationId xmlns:a16="http://schemas.microsoft.com/office/drawing/2014/main" id="{E6D04CDB-38E3-4444-9B7F-56BABF78D8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3536950"/>
                        <a:ext cx="220663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99" name="Line 87">
            <a:extLst>
              <a:ext uri="{FF2B5EF4-FFF2-40B4-BE49-F238E27FC236}">
                <a16:creationId xmlns:a16="http://schemas.microsoft.com/office/drawing/2014/main" id="{AF5C34FF-EB0C-49A4-BA78-61FBFCA0F6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3313113"/>
            <a:ext cx="617538" cy="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00" name="Line 88">
            <a:extLst>
              <a:ext uri="{FF2B5EF4-FFF2-40B4-BE49-F238E27FC236}">
                <a16:creationId xmlns:a16="http://schemas.microsoft.com/office/drawing/2014/main" id="{B2D27325-BBB7-474F-9640-E9ADC28108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247900"/>
            <a:ext cx="1028700" cy="0"/>
          </a:xfrm>
          <a:prstGeom prst="line">
            <a:avLst/>
          </a:prstGeom>
          <a:noFill/>
          <a:ln w="9525">
            <a:solidFill>
              <a:srgbClr val="FF66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01" name="Line 89">
            <a:extLst>
              <a:ext uri="{FF2B5EF4-FFF2-40B4-BE49-F238E27FC236}">
                <a16:creationId xmlns:a16="http://schemas.microsoft.com/office/drawing/2014/main" id="{682C1763-0055-4E9A-A331-ABD595A79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247900"/>
            <a:ext cx="0" cy="1096963"/>
          </a:xfrm>
          <a:prstGeom prst="line">
            <a:avLst/>
          </a:prstGeom>
          <a:noFill/>
          <a:ln w="28575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404" name="Text Box 92">
            <a:extLst>
              <a:ext uri="{FF2B5EF4-FFF2-40B4-BE49-F238E27FC236}">
                <a16:creationId xmlns:a16="http://schemas.microsoft.com/office/drawing/2014/main" id="{5ED02FF3-610B-423E-A3B2-636887CD5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850" y="1401763"/>
            <a:ext cx="76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使</a:t>
            </a:r>
          </a:p>
        </p:txBody>
      </p:sp>
      <p:graphicFrame>
        <p:nvGraphicFramePr>
          <p:cNvPr id="13405" name="Object 93">
            <a:extLst>
              <a:ext uri="{FF2B5EF4-FFF2-40B4-BE49-F238E27FC236}">
                <a16:creationId xmlns:a16="http://schemas.microsoft.com/office/drawing/2014/main" id="{AB9264C3-8E9E-4A29-9F81-7ABFF032F5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7250" y="1498600"/>
          <a:ext cx="1447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1314515" imgH="276289" progId="Equation.3">
                  <p:embed/>
                </p:oleObj>
              </mc:Choice>
              <mc:Fallback>
                <p:oleObj name="Equation" r:id="rId42" imgW="1314515" imgH="276289" progId="Equation.3">
                  <p:embed/>
                  <p:pic>
                    <p:nvPicPr>
                      <p:cNvPr id="13405" name="Object 93">
                        <a:extLst>
                          <a:ext uri="{FF2B5EF4-FFF2-40B4-BE49-F238E27FC236}">
                            <a16:creationId xmlns:a16="http://schemas.microsoft.com/office/drawing/2014/main" id="{AB9264C3-8E9E-4A29-9F81-7ABFF032F5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1498600"/>
                        <a:ext cx="1447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08" name="Text Box 96">
            <a:extLst>
              <a:ext uri="{FF2B5EF4-FFF2-40B4-BE49-F238E27FC236}">
                <a16:creationId xmlns:a16="http://schemas.microsoft.com/office/drawing/2014/main" id="{5C9552DF-2219-4E7E-B00A-030DBC74D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267325"/>
            <a:ext cx="80422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推论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在闭区间上的连续函数必取得介于最小值与</a:t>
            </a:r>
          </a:p>
        </p:txBody>
      </p:sp>
      <p:sp>
        <p:nvSpPr>
          <p:cNvPr id="13410" name="Text Box 98">
            <a:extLst>
              <a:ext uri="{FF2B5EF4-FFF2-40B4-BE49-F238E27FC236}">
                <a16:creationId xmlns:a16="http://schemas.microsoft.com/office/drawing/2014/main" id="{5A0EE01E-79BA-440D-A930-1A287CF32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5810250"/>
            <a:ext cx="35956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最大值之间的任何值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endParaRPr kumimoji="1" lang="en-US" altLang="zh-CN" sz="32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0" grpId="0" autoUpdateAnimBg="0"/>
      <p:bldP spid="13382" grpId="0" autoUpdateAnimBg="0"/>
      <p:bldP spid="13385" grpId="0" autoUpdateAnimBg="0"/>
      <p:bldP spid="13389" grpId="0" autoUpdateAnimBg="0"/>
      <p:bldP spid="13392" grpId="0" autoUpdateAnimBg="0"/>
      <p:bldP spid="13396" grpId="0" autoUpdateAnimBg="0"/>
      <p:bldP spid="13408" grpId="0" build="p" autoUpdateAnimBg="0"/>
      <p:bldP spid="13410" grpId="0" build="p" autoUpdateAnimBg="0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8F4D3BB-747C-4A99-A324-21E9410D3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71488"/>
            <a:ext cx="2590800" cy="685800"/>
          </a:xfr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思考与练习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51BF7CBF-C5F2-42C2-87D2-3270B1615AE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347788"/>
            <a:ext cx="5257800" cy="571500"/>
            <a:chOff x="336" y="696"/>
            <a:chExt cx="3312" cy="360"/>
          </a:xfrm>
        </p:grpSpPr>
        <p:sp>
          <p:nvSpPr>
            <p:cNvPr id="27671" name="Text Box 4">
              <a:extLst>
                <a:ext uri="{FF2B5EF4-FFF2-40B4-BE49-F238E27FC236}">
                  <a16:creationId xmlns:a16="http://schemas.microsoft.com/office/drawing/2014/main" id="{85A56948-0B7D-458F-A1DD-88166B32B2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715"/>
              <a:ext cx="33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1.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函数         在某点     处的导数</a:t>
              </a:r>
            </a:p>
          </p:txBody>
        </p:sp>
        <p:graphicFrame>
          <p:nvGraphicFramePr>
            <p:cNvPr id="27672" name="Object 5">
              <a:extLst>
                <a:ext uri="{FF2B5EF4-FFF2-40B4-BE49-F238E27FC236}">
                  <a16:creationId xmlns:a16="http://schemas.microsoft.com/office/drawing/2014/main" id="{9F63210C-6E28-4AF0-B529-C1E68E6901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730"/>
            <a:ext cx="54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304684" imgH="152567" progId="Equation.3">
                    <p:embed/>
                  </p:oleObj>
                </mc:Choice>
                <mc:Fallback>
                  <p:oleObj r:id="rId2" imgW="304684" imgH="152567" progId="Equation.3">
                    <p:embed/>
                    <p:pic>
                      <p:nvPicPr>
                        <p:cNvPr id="27672" name="Object 5">
                          <a:extLst>
                            <a:ext uri="{FF2B5EF4-FFF2-40B4-BE49-F238E27FC236}">
                              <a16:creationId xmlns:a16="http://schemas.microsoft.com/office/drawing/2014/main" id="{9F63210C-6E28-4AF0-B529-C1E68E6901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730"/>
                          <a:ext cx="54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3" name="Object 6">
              <a:extLst>
                <a:ext uri="{FF2B5EF4-FFF2-40B4-BE49-F238E27FC236}">
                  <a16:creationId xmlns:a16="http://schemas.microsoft.com/office/drawing/2014/main" id="{FA276252-13F4-428D-B436-079D2C359F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696"/>
            <a:ext cx="26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14170" imgH="190449" progId="Equation.3">
                    <p:embed/>
                  </p:oleObj>
                </mc:Choice>
                <mc:Fallback>
                  <p:oleObj r:id="rId4" imgW="114170" imgH="190449" progId="Equation.3">
                    <p:embed/>
                    <p:pic>
                      <p:nvPicPr>
                        <p:cNvPr id="27673" name="Object 6">
                          <a:extLst>
                            <a:ext uri="{FF2B5EF4-FFF2-40B4-BE49-F238E27FC236}">
                              <a16:creationId xmlns:a16="http://schemas.microsoft.com/office/drawing/2014/main" id="{FA276252-13F4-428D-B436-079D2C359F7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696"/>
                          <a:ext cx="26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583" name="Object 7">
            <a:extLst>
              <a:ext uri="{FF2B5EF4-FFF2-40B4-BE49-F238E27FC236}">
                <a16:creationId xmlns:a16="http://schemas.microsoft.com/office/drawing/2014/main" id="{407B039E-BD28-4BB2-A85B-1536C360C4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76875" y="1349375"/>
          <a:ext cx="10763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00115" imgH="190449" progId="Equation.3">
                  <p:embed/>
                </p:oleObj>
              </mc:Choice>
              <mc:Fallback>
                <p:oleObj r:id="rId6" imgW="400115" imgH="190449" progId="Equation.3">
                  <p:embed/>
                  <p:pic>
                    <p:nvPicPr>
                      <p:cNvPr id="24583" name="Object 7">
                        <a:extLst>
                          <a:ext uri="{FF2B5EF4-FFF2-40B4-BE49-F238E27FC236}">
                            <a16:creationId xmlns:a16="http://schemas.microsoft.com/office/drawing/2014/main" id="{407B039E-BD28-4BB2-A85B-1536C360C4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75" y="1349375"/>
                        <a:ext cx="107632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8">
            <a:extLst>
              <a:ext uri="{FF2B5EF4-FFF2-40B4-BE49-F238E27FC236}">
                <a16:creationId xmlns:a16="http://schemas.microsoft.com/office/drawing/2014/main" id="{2443FE2E-6BE8-44BE-BF79-4D90662293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4650" y="1385888"/>
          <a:ext cx="920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342857" imgH="152567" progId="Equation.3">
                  <p:embed/>
                </p:oleObj>
              </mc:Choice>
              <mc:Fallback>
                <p:oleObj r:id="rId8" imgW="342857" imgH="152567" progId="Equation.3">
                  <p:embed/>
                  <p:pic>
                    <p:nvPicPr>
                      <p:cNvPr id="24584" name="Object 8">
                        <a:extLst>
                          <a:ext uri="{FF2B5EF4-FFF2-40B4-BE49-F238E27FC236}">
                            <a16:creationId xmlns:a16="http://schemas.microsoft.com/office/drawing/2014/main" id="{2443FE2E-6BE8-44BE-BF79-4D90662293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650" y="1385888"/>
                        <a:ext cx="9207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5" name="Text Box 9">
            <a:extLst>
              <a:ext uri="{FF2B5EF4-FFF2-40B4-BE49-F238E27FC236}">
                <a16:creationId xmlns:a16="http://schemas.microsoft.com/office/drawing/2014/main" id="{4546B011-B4E7-447C-8C3E-5E67A45E8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54325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区别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24586" name="Object 10">
            <a:extLst>
              <a:ext uri="{FF2B5EF4-FFF2-40B4-BE49-F238E27FC236}">
                <a16:creationId xmlns:a16="http://schemas.microsoft.com/office/drawing/2014/main" id="{1C7EA0D8-3791-4F17-99B6-1DA3AE3B65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1663" y="2854325"/>
          <a:ext cx="920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42857" imgH="152567" progId="Equation.3">
                  <p:embed/>
                </p:oleObj>
              </mc:Choice>
              <mc:Fallback>
                <p:oleObj r:id="rId10" imgW="342857" imgH="152567" progId="Equation.3">
                  <p:embed/>
                  <p:pic>
                    <p:nvPicPr>
                      <p:cNvPr id="24586" name="Object 10">
                        <a:extLst>
                          <a:ext uri="{FF2B5EF4-FFF2-40B4-BE49-F238E27FC236}">
                            <a16:creationId xmlns:a16="http://schemas.microsoft.com/office/drawing/2014/main" id="{1C7EA0D8-3791-4F17-99B6-1DA3AE3B65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2854325"/>
                        <a:ext cx="9207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7" name="Text Box 11">
            <a:extLst>
              <a:ext uri="{FF2B5EF4-FFF2-40B4-BE49-F238E27FC236}">
                <a16:creationId xmlns:a16="http://schemas.microsoft.com/office/drawing/2014/main" id="{D97A5EE4-49C3-40DC-90FD-E1E0F2F40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854325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是函数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graphicFrame>
        <p:nvGraphicFramePr>
          <p:cNvPr id="24588" name="Object 12">
            <a:extLst>
              <a:ext uri="{FF2B5EF4-FFF2-40B4-BE49-F238E27FC236}">
                <a16:creationId xmlns:a16="http://schemas.microsoft.com/office/drawing/2014/main" id="{6A237AC6-636D-4E51-B745-A76B07B072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0075" y="2857500"/>
          <a:ext cx="1079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400115" imgH="190449" progId="Equation.3">
                  <p:embed/>
                </p:oleObj>
              </mc:Choice>
              <mc:Fallback>
                <p:oleObj r:id="rId12" imgW="400115" imgH="190449" progId="Equation.3">
                  <p:embed/>
                  <p:pic>
                    <p:nvPicPr>
                      <p:cNvPr id="24588" name="Object 12">
                        <a:extLst>
                          <a:ext uri="{FF2B5EF4-FFF2-40B4-BE49-F238E27FC236}">
                            <a16:creationId xmlns:a16="http://schemas.microsoft.com/office/drawing/2014/main" id="{6A237AC6-636D-4E51-B745-A76B07B072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075" y="2857500"/>
                        <a:ext cx="10795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9" name="Text Box 13">
            <a:extLst>
              <a:ext uri="{FF2B5EF4-FFF2-40B4-BE49-F238E27FC236}">
                <a16:creationId xmlns:a16="http://schemas.microsoft.com/office/drawing/2014/main" id="{231F21DD-D0C7-4E93-82BA-AD463B568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868613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是数值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C4FF71C4-DDD9-42D3-8BD6-783459E6C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730625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联系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24591" name="Object 15">
            <a:extLst>
              <a:ext uri="{FF2B5EF4-FFF2-40B4-BE49-F238E27FC236}">
                <a16:creationId xmlns:a16="http://schemas.microsoft.com/office/drawing/2014/main" id="{9B3487AD-5D96-4081-A1BA-955D1E2206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8975" y="3614738"/>
          <a:ext cx="2125663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847772" imgH="266558" progId="Equation.3">
                  <p:embed/>
                </p:oleObj>
              </mc:Choice>
              <mc:Fallback>
                <p:oleObj r:id="rId14" imgW="847772" imgH="266558" progId="Equation.3">
                  <p:embed/>
                  <p:pic>
                    <p:nvPicPr>
                      <p:cNvPr id="24591" name="Object 15">
                        <a:extLst>
                          <a:ext uri="{FF2B5EF4-FFF2-40B4-BE49-F238E27FC236}">
                            <a16:creationId xmlns:a16="http://schemas.microsoft.com/office/drawing/2014/main" id="{9B3487AD-5D96-4081-A1BA-955D1E2206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3614738"/>
                        <a:ext cx="2125663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2" name="Object 16">
            <a:extLst>
              <a:ext uri="{FF2B5EF4-FFF2-40B4-BE49-F238E27FC236}">
                <a16:creationId xmlns:a16="http://schemas.microsoft.com/office/drawing/2014/main" id="{BFBC2218-8B19-40A6-A424-4CE8760AD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3733800"/>
          <a:ext cx="1079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400115" imgH="190449" progId="Equation.3">
                  <p:embed/>
                </p:oleObj>
              </mc:Choice>
              <mc:Fallback>
                <p:oleObj r:id="rId16" imgW="400115" imgH="190449" progId="Equation.3">
                  <p:embed/>
                  <p:pic>
                    <p:nvPicPr>
                      <p:cNvPr id="24592" name="Object 16">
                        <a:extLst>
                          <a:ext uri="{FF2B5EF4-FFF2-40B4-BE49-F238E27FC236}">
                            <a16:creationId xmlns:a16="http://schemas.microsoft.com/office/drawing/2014/main" id="{BFBC2218-8B19-40A6-A424-4CE8760AD3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733800"/>
                        <a:ext cx="10795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3" name="Text Box 17">
            <a:extLst>
              <a:ext uri="{FF2B5EF4-FFF2-40B4-BE49-F238E27FC236}">
                <a16:creationId xmlns:a16="http://schemas.microsoft.com/office/drawing/2014/main" id="{5C19AA89-E06E-40F5-99B3-F229BDFE6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26025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注意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350868CF-6D59-42D5-B24E-73A42F68F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995488"/>
            <a:ext cx="358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有什么区别与联系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?</a:t>
            </a:r>
          </a:p>
        </p:txBody>
      </p:sp>
      <p:grpSp>
        <p:nvGrpSpPr>
          <p:cNvPr id="24595" name="Group 19">
            <a:extLst>
              <a:ext uri="{FF2B5EF4-FFF2-40B4-BE49-F238E27FC236}">
                <a16:creationId xmlns:a16="http://schemas.microsoft.com/office/drawing/2014/main" id="{E13687DE-081B-42CF-AFDD-5528470AFFDE}"/>
              </a:ext>
            </a:extLst>
          </p:cNvPr>
          <p:cNvGrpSpPr>
            <a:grpSpLocks/>
          </p:cNvGrpSpPr>
          <p:nvPr/>
        </p:nvGrpSpPr>
        <p:grpSpPr bwMode="auto">
          <a:xfrm>
            <a:off x="2058988" y="4891088"/>
            <a:ext cx="2792412" cy="823912"/>
            <a:chOff x="1297" y="3081"/>
            <a:chExt cx="1759" cy="519"/>
          </a:xfrm>
        </p:grpSpPr>
        <p:graphicFrame>
          <p:nvGraphicFramePr>
            <p:cNvPr id="27669" name="Object 20">
              <a:extLst>
                <a:ext uri="{FF2B5EF4-FFF2-40B4-BE49-F238E27FC236}">
                  <a16:creationId xmlns:a16="http://schemas.microsoft.com/office/drawing/2014/main" id="{6FB7E16F-32F7-4C63-8C64-3AB590995B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7" y="3189"/>
            <a:ext cx="175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1143087" imgH="190449" progId="Equation.3">
                    <p:embed/>
                  </p:oleObj>
                </mc:Choice>
                <mc:Fallback>
                  <p:oleObj r:id="rId18" imgW="1143087" imgH="190449" progId="Equation.3">
                    <p:embed/>
                    <p:pic>
                      <p:nvPicPr>
                        <p:cNvPr id="27669" name="Object 20">
                          <a:extLst>
                            <a:ext uri="{FF2B5EF4-FFF2-40B4-BE49-F238E27FC236}">
                              <a16:creationId xmlns:a16="http://schemas.microsoft.com/office/drawing/2014/main" id="{6FB7E16F-32F7-4C63-8C64-3AB590995B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7" y="3189"/>
                          <a:ext cx="175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70" name="Text Box 21">
              <a:extLst>
                <a:ext uri="{FF2B5EF4-FFF2-40B4-BE49-F238E27FC236}">
                  <a16:creationId xmlns:a16="http://schemas.microsoft.com/office/drawing/2014/main" id="{3D64C1DE-C4A4-464E-B93C-C8187CA5D8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" y="3081"/>
              <a:ext cx="582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4800" b="1">
                  <a:solidFill>
                    <a:schemeClr val="accent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？</a:t>
              </a:r>
            </a:p>
          </p:txBody>
        </p:sp>
      </p:grpSp>
      <p:grpSp>
        <p:nvGrpSpPr>
          <p:cNvPr id="24598" name="Group 22">
            <a:extLst>
              <a:ext uri="{FF2B5EF4-FFF2-40B4-BE49-F238E27FC236}">
                <a16:creationId xmlns:a16="http://schemas.microsoft.com/office/drawing/2014/main" id="{EB5A2046-E5BC-41A0-9882-882C15A2809E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4953000"/>
            <a:ext cx="228600" cy="762000"/>
            <a:chOff x="2160" y="3072"/>
            <a:chExt cx="144" cy="480"/>
          </a:xfrm>
        </p:grpSpPr>
        <p:sp>
          <p:nvSpPr>
            <p:cNvPr id="27667" name="Line 23">
              <a:extLst>
                <a:ext uri="{FF2B5EF4-FFF2-40B4-BE49-F238E27FC236}">
                  <a16:creationId xmlns:a16="http://schemas.microsoft.com/office/drawing/2014/main" id="{02FD1F67-2EC6-4A8F-8B27-4F254C91B5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0" y="3072"/>
              <a:ext cx="144" cy="48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8" name="Line 24">
              <a:extLst>
                <a:ext uri="{FF2B5EF4-FFF2-40B4-BE49-F238E27FC236}">
                  <a16:creationId xmlns:a16="http://schemas.microsoft.com/office/drawing/2014/main" id="{AF70E367-72B5-4013-BAE5-87F51D59AF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400000" flipH="1">
              <a:off x="2160" y="3072"/>
              <a:ext cx="144" cy="48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601" name="Text Box 25">
            <a:extLst>
              <a:ext uri="{FF2B5EF4-FFF2-40B4-BE49-F238E27FC236}">
                <a16:creationId xmlns:a16="http://schemas.microsoft.com/office/drawing/2014/main" id="{3B36FF6A-5883-4FA9-9D0E-2B4F038FA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1377950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与导函数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/>
      <p:bldP spid="24587" grpId="0"/>
      <p:bldP spid="24589" grpId="0"/>
      <p:bldP spid="24590" grpId="0"/>
      <p:bldP spid="24593" grpId="0"/>
      <p:bldP spid="24594" grpId="0" build="p"/>
      <p:bldP spid="2460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34117A7-57D0-47CE-8C4E-77DA5D956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263525"/>
            <a:ext cx="1219200" cy="609600"/>
          </a:xfrm>
        </p:spPr>
        <p:txBody>
          <a:bodyPr/>
          <a:lstStyle/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2.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</a:t>
            </a:r>
          </a:p>
        </p:txBody>
      </p:sp>
      <p:graphicFrame>
        <p:nvGraphicFramePr>
          <p:cNvPr id="28675" name="Object 3">
            <a:extLst>
              <a:ext uri="{FF2B5EF4-FFF2-40B4-BE49-F238E27FC236}">
                <a16:creationId xmlns:a16="http://schemas.microsoft.com/office/drawing/2014/main" id="{51003B74-4F30-4CCF-934E-5721D17E73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312738"/>
          <a:ext cx="990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9484" imgH="419126" progId="Equation.3">
                  <p:embed/>
                </p:oleObj>
              </mc:Choice>
              <mc:Fallback>
                <p:oleObj r:id="rId2" imgW="1009484" imgH="419126" progId="Equation.3">
                  <p:embed/>
                  <p:pic>
                    <p:nvPicPr>
                      <p:cNvPr id="28675" name="Object 3">
                        <a:extLst>
                          <a:ext uri="{FF2B5EF4-FFF2-40B4-BE49-F238E27FC236}">
                            <a16:creationId xmlns:a16="http://schemas.microsoft.com/office/drawing/2014/main" id="{51003B74-4F30-4CCF-934E-5721D17E73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12738"/>
                        <a:ext cx="990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4">
            <a:extLst>
              <a:ext uri="{FF2B5EF4-FFF2-40B4-BE49-F238E27FC236}">
                <a16:creationId xmlns:a16="http://schemas.microsoft.com/office/drawing/2014/main" id="{60A691D4-D3C6-47BF-A96C-BEC7533FF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8763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存在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graphicFrame>
        <p:nvGraphicFramePr>
          <p:cNvPr id="28677" name="Object 5">
            <a:extLst>
              <a:ext uri="{FF2B5EF4-FFF2-40B4-BE49-F238E27FC236}">
                <a16:creationId xmlns:a16="http://schemas.microsoft.com/office/drawing/2014/main" id="{F925C8CC-3C2C-45D6-B3E6-7341EF83EC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7038" y="838200"/>
          <a:ext cx="523716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591200" imgH="876133" progId="Equation.3">
                  <p:embed/>
                </p:oleObj>
              </mc:Choice>
              <mc:Fallback>
                <p:oleObj r:id="rId4" imgW="5591200" imgH="876133" progId="Equation.3">
                  <p:embed/>
                  <p:pic>
                    <p:nvPicPr>
                      <p:cNvPr id="28677" name="Object 5">
                        <a:extLst>
                          <a:ext uri="{FF2B5EF4-FFF2-40B4-BE49-F238E27FC236}">
                            <a16:creationId xmlns:a16="http://schemas.microsoft.com/office/drawing/2014/main" id="{F925C8CC-3C2C-45D6-B3E6-7341EF83EC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038" y="838200"/>
                        <a:ext cx="523716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6">
            <a:extLst>
              <a:ext uri="{FF2B5EF4-FFF2-40B4-BE49-F238E27FC236}">
                <a16:creationId xmlns:a16="http://schemas.microsoft.com/office/drawing/2014/main" id="{701274B9-63CC-4EC2-8ECD-F6704C168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919288"/>
            <a:ext cx="152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3.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已知</a:t>
            </a:r>
          </a:p>
        </p:txBody>
      </p:sp>
      <p:graphicFrame>
        <p:nvGraphicFramePr>
          <p:cNvPr id="28679" name="Object 7">
            <a:extLst>
              <a:ext uri="{FF2B5EF4-FFF2-40B4-BE49-F238E27FC236}">
                <a16:creationId xmlns:a16="http://schemas.microsoft.com/office/drawing/2014/main" id="{2B02C669-F5B4-40BC-BFB4-E61EA6C767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0225" y="1976438"/>
          <a:ext cx="3149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333830" imgH="419126" progId="Equation.3">
                  <p:embed/>
                </p:oleObj>
              </mc:Choice>
              <mc:Fallback>
                <p:oleObj r:id="rId6" imgW="3333830" imgH="419126" progId="Equation.3">
                  <p:embed/>
                  <p:pic>
                    <p:nvPicPr>
                      <p:cNvPr id="28679" name="Object 7">
                        <a:extLst>
                          <a:ext uri="{FF2B5EF4-FFF2-40B4-BE49-F238E27FC236}">
                            <a16:creationId xmlns:a16="http://schemas.microsoft.com/office/drawing/2014/main" id="{2B02C669-F5B4-40BC-BFB4-E61EA6C76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1976438"/>
                        <a:ext cx="3149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Text Box 8">
            <a:extLst>
              <a:ext uri="{FF2B5EF4-FFF2-40B4-BE49-F238E27FC236}">
                <a16:creationId xmlns:a16="http://schemas.microsoft.com/office/drawing/2014/main" id="{658E9771-14FA-44DE-91F1-BAA0AF570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93833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graphicFrame>
        <p:nvGraphicFramePr>
          <p:cNvPr id="28681" name="Object 9">
            <a:extLst>
              <a:ext uri="{FF2B5EF4-FFF2-40B4-BE49-F238E27FC236}">
                <a16:creationId xmlns:a16="http://schemas.microsoft.com/office/drawing/2014/main" id="{65A936D4-B73E-4136-95F9-D0C2431887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8625" y="1773238"/>
          <a:ext cx="2616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762286" imgH="857366" progId="Equation.DSMT4">
                  <p:embed/>
                </p:oleObj>
              </mc:Choice>
              <mc:Fallback>
                <p:oleObj r:id="rId8" imgW="2762286" imgH="857366" progId="Equation.DSMT4">
                  <p:embed/>
                  <p:pic>
                    <p:nvPicPr>
                      <p:cNvPr id="28681" name="Object 9">
                        <a:extLst>
                          <a:ext uri="{FF2B5EF4-FFF2-40B4-BE49-F238E27FC236}">
                            <a16:creationId xmlns:a16="http://schemas.microsoft.com/office/drawing/2014/main" id="{65A936D4-B73E-4136-95F9-D0C2431887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773238"/>
                        <a:ext cx="2616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0" name="Object 10">
            <a:extLst>
              <a:ext uri="{FF2B5EF4-FFF2-40B4-BE49-F238E27FC236}">
                <a16:creationId xmlns:a16="http://schemas.microsoft.com/office/drawing/2014/main" id="{EF26BEB2-A623-4C77-A8E0-71D32A22F4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981075"/>
          <a:ext cx="1257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295429" imgH="419126" progId="Equation.DSMT4">
                  <p:embed/>
                </p:oleObj>
              </mc:Choice>
              <mc:Fallback>
                <p:oleObj r:id="rId10" imgW="1295429" imgH="419126" progId="Equation.DSMT4">
                  <p:embed/>
                  <p:pic>
                    <p:nvPicPr>
                      <p:cNvPr id="25610" name="Object 10">
                        <a:extLst>
                          <a:ext uri="{FF2B5EF4-FFF2-40B4-BE49-F238E27FC236}">
                            <a16:creationId xmlns:a16="http://schemas.microsoft.com/office/drawing/2014/main" id="{EF26BEB2-A623-4C77-A8E0-71D32A22F4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981075"/>
                        <a:ext cx="1257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2" name="Text Box 12">
            <a:extLst>
              <a:ext uri="{FF2B5EF4-FFF2-40B4-BE49-F238E27FC236}">
                <a16:creationId xmlns:a16="http://schemas.microsoft.com/office/drawing/2014/main" id="{091232CC-EEC0-4594-985A-E291634D9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72415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4.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</a:t>
            </a:r>
          </a:p>
        </p:txBody>
      </p:sp>
      <p:graphicFrame>
        <p:nvGraphicFramePr>
          <p:cNvPr id="25613" name="Object 13">
            <a:extLst>
              <a:ext uri="{FF2B5EF4-FFF2-40B4-BE49-F238E27FC236}">
                <a16:creationId xmlns:a16="http://schemas.microsoft.com/office/drawing/2014/main" id="{A04EB393-C0AA-466B-95E0-EB44026EEF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2819400"/>
          <a:ext cx="170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771542" imgH="380897" progId="Equation.3">
                  <p:embed/>
                </p:oleObj>
              </mc:Choice>
              <mc:Fallback>
                <p:oleObj r:id="rId12" imgW="1771542" imgH="380897" progId="Equation.3">
                  <p:embed/>
                  <p:pic>
                    <p:nvPicPr>
                      <p:cNvPr id="25613" name="Object 13">
                        <a:extLst>
                          <a:ext uri="{FF2B5EF4-FFF2-40B4-BE49-F238E27FC236}">
                            <a16:creationId xmlns:a16="http://schemas.microsoft.com/office/drawing/2014/main" id="{A04EB393-C0AA-466B-95E0-EB44026EE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19400"/>
                        <a:ext cx="1701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4" name="Text Box 14">
            <a:extLst>
              <a:ext uri="{FF2B5EF4-FFF2-40B4-BE49-F238E27FC236}">
                <a16:creationId xmlns:a16="http://schemas.microsoft.com/office/drawing/2014/main" id="{D156A802-7C23-4DF9-8BC0-716A1CACA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724150"/>
            <a:ext cx="1676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恒有</a:t>
            </a:r>
          </a:p>
        </p:txBody>
      </p:sp>
      <p:graphicFrame>
        <p:nvGraphicFramePr>
          <p:cNvPr id="25615" name="Object 15">
            <a:extLst>
              <a:ext uri="{FF2B5EF4-FFF2-40B4-BE49-F238E27FC236}">
                <a16:creationId xmlns:a16="http://schemas.microsoft.com/office/drawing/2014/main" id="{44CD2370-144E-4CCC-B802-3F5A393149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2719388"/>
          <a:ext cx="171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781258" imgH="514350" progId="Equation.3">
                  <p:embed/>
                </p:oleObj>
              </mc:Choice>
              <mc:Fallback>
                <p:oleObj r:id="rId14" imgW="1781258" imgH="514350" progId="Equation.3">
                  <p:embed/>
                  <p:pic>
                    <p:nvPicPr>
                      <p:cNvPr id="25615" name="Object 15">
                        <a:extLst>
                          <a:ext uri="{FF2B5EF4-FFF2-40B4-BE49-F238E27FC236}">
                            <a16:creationId xmlns:a16="http://schemas.microsoft.com/office/drawing/2014/main" id="{44CD2370-144E-4CCC-B802-3F5A393149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19388"/>
                        <a:ext cx="1714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6" name="Text Box 16">
            <a:extLst>
              <a:ext uri="{FF2B5EF4-FFF2-40B4-BE49-F238E27FC236}">
                <a16:creationId xmlns:a16="http://schemas.microsoft.com/office/drawing/2014/main" id="{98A8FD17-5BAB-4D19-9F3D-14C8939F6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698750"/>
            <a:ext cx="804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问</a:t>
            </a:r>
          </a:p>
        </p:txBody>
      </p:sp>
      <p:graphicFrame>
        <p:nvGraphicFramePr>
          <p:cNvPr id="25617" name="Object 17">
            <a:extLst>
              <a:ext uri="{FF2B5EF4-FFF2-40B4-BE49-F238E27FC236}">
                <a16:creationId xmlns:a16="http://schemas.microsoft.com/office/drawing/2014/main" id="{C62FD12D-4A91-4FBD-8E19-26DE804ABD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9563" y="2794000"/>
          <a:ext cx="73183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733255" imgH="380897" progId="Equation.3">
                  <p:embed/>
                </p:oleObj>
              </mc:Choice>
              <mc:Fallback>
                <p:oleObj r:id="rId16" imgW="733255" imgH="380897" progId="Equation.3">
                  <p:embed/>
                  <p:pic>
                    <p:nvPicPr>
                      <p:cNvPr id="25617" name="Object 17">
                        <a:extLst>
                          <a:ext uri="{FF2B5EF4-FFF2-40B4-BE49-F238E27FC236}">
                            <a16:creationId xmlns:a16="http://schemas.microsoft.com/office/drawing/2014/main" id="{C62FD12D-4A91-4FBD-8E19-26DE804ABD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794000"/>
                        <a:ext cx="73183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8" name="Text Box 18">
            <a:extLst>
              <a:ext uri="{FF2B5EF4-FFF2-40B4-BE49-F238E27FC236}">
                <a16:creationId xmlns:a16="http://schemas.microsoft.com/office/drawing/2014/main" id="{EBD612A0-C26F-489C-87B8-3818DB55B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2732088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是否在</a:t>
            </a:r>
          </a:p>
        </p:txBody>
      </p:sp>
      <p:graphicFrame>
        <p:nvGraphicFramePr>
          <p:cNvPr id="25619" name="Object 19">
            <a:extLst>
              <a:ext uri="{FF2B5EF4-FFF2-40B4-BE49-F238E27FC236}">
                <a16:creationId xmlns:a16="http://schemas.microsoft.com/office/drawing/2014/main" id="{BF4B0B98-E90A-4E57-8740-606DD589EE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" y="3392488"/>
          <a:ext cx="774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771427" imgH="276289" progId="Equation.3">
                  <p:embed/>
                </p:oleObj>
              </mc:Choice>
              <mc:Fallback>
                <p:oleObj r:id="rId18" imgW="771427" imgH="276289" progId="Equation.3">
                  <p:embed/>
                  <p:pic>
                    <p:nvPicPr>
                      <p:cNvPr id="25619" name="Object 19">
                        <a:extLst>
                          <a:ext uri="{FF2B5EF4-FFF2-40B4-BE49-F238E27FC236}">
                            <a16:creationId xmlns:a16="http://schemas.microsoft.com/office/drawing/2014/main" id="{BF4B0B98-E90A-4E57-8740-606DD589EE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3392488"/>
                        <a:ext cx="774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Text Box 20">
            <a:extLst>
              <a:ext uri="{FF2B5EF4-FFF2-40B4-BE49-F238E27FC236}">
                <a16:creationId xmlns:a16="http://schemas.microsoft.com/office/drawing/2014/main" id="{40C75B6A-FAD6-477E-A3F2-FB478C0EA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9088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?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FEA27348-B29E-4AE2-AFD9-D06B968ED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810000"/>
            <a:ext cx="2208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由题设</a:t>
            </a:r>
          </a:p>
        </p:txBody>
      </p:sp>
      <p:graphicFrame>
        <p:nvGraphicFramePr>
          <p:cNvPr id="25623" name="Object 23">
            <a:extLst>
              <a:ext uri="{FF2B5EF4-FFF2-40B4-BE49-F238E27FC236}">
                <a16:creationId xmlns:a16="http://schemas.microsoft.com/office/drawing/2014/main" id="{D8ACA5AF-E05D-483B-87A8-758C760182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9200" y="3886200"/>
          <a:ext cx="1016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038286" imgH="380897" progId="Equation.3">
                  <p:embed/>
                </p:oleObj>
              </mc:Choice>
              <mc:Fallback>
                <p:oleObj r:id="rId20" imgW="1038286" imgH="380897" progId="Equation.3">
                  <p:embed/>
                  <p:pic>
                    <p:nvPicPr>
                      <p:cNvPr id="25623" name="Object 23">
                        <a:extLst>
                          <a:ext uri="{FF2B5EF4-FFF2-40B4-BE49-F238E27FC236}">
                            <a16:creationId xmlns:a16="http://schemas.microsoft.com/office/drawing/2014/main" id="{D8ACA5AF-E05D-483B-87A8-758C760182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3886200"/>
                        <a:ext cx="1016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4" name="Object 24">
            <a:extLst>
              <a:ext uri="{FF2B5EF4-FFF2-40B4-BE49-F238E27FC236}">
                <a16:creationId xmlns:a16="http://schemas.microsoft.com/office/drawing/2014/main" id="{D0D2C974-7DC1-4634-831F-9BA7BC0693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0288" y="3852863"/>
          <a:ext cx="3159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76345" imgH="133453" progId="Equation.3">
                  <p:embed/>
                </p:oleObj>
              </mc:Choice>
              <mc:Fallback>
                <p:oleObj r:id="rId22" imgW="76345" imgH="133453" progId="Equation.3">
                  <p:embed/>
                  <p:pic>
                    <p:nvPicPr>
                      <p:cNvPr id="25624" name="Object 24">
                        <a:extLst>
                          <a:ext uri="{FF2B5EF4-FFF2-40B4-BE49-F238E27FC236}">
                            <a16:creationId xmlns:a16="http://schemas.microsoft.com/office/drawing/2014/main" id="{D0D2C974-7DC1-4634-831F-9BA7BC0693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288" y="3852863"/>
                        <a:ext cx="3159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5" name="Object 25">
            <a:extLst>
              <a:ext uri="{FF2B5EF4-FFF2-40B4-BE49-F238E27FC236}">
                <a16:creationId xmlns:a16="http://schemas.microsoft.com/office/drawing/2014/main" id="{1452D341-BCBD-4D76-A7A3-92A94562F6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1375" y="4419600"/>
          <a:ext cx="2006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2105029" imgH="924092" progId="Equation.3">
                  <p:embed/>
                </p:oleObj>
              </mc:Choice>
              <mc:Fallback>
                <p:oleObj r:id="rId24" imgW="2105029" imgH="924092" progId="Equation.3">
                  <p:embed/>
                  <p:pic>
                    <p:nvPicPr>
                      <p:cNvPr id="25625" name="Object 25">
                        <a:extLst>
                          <a:ext uri="{FF2B5EF4-FFF2-40B4-BE49-F238E27FC236}">
                            <a16:creationId xmlns:a16="http://schemas.microsoft.com/office/drawing/2014/main" id="{1452D341-BCBD-4D76-A7A3-92A94562F6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4419600"/>
                        <a:ext cx="2006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6" name="Object 26">
            <a:extLst>
              <a:ext uri="{FF2B5EF4-FFF2-40B4-BE49-F238E27FC236}">
                <a16:creationId xmlns:a16="http://schemas.microsoft.com/office/drawing/2014/main" id="{7069E716-229F-4C59-B8C7-0B01A3FF85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4605338"/>
          <a:ext cx="723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714516" imgH="447624" progId="Equation.3">
                  <p:embed/>
                </p:oleObj>
              </mc:Choice>
              <mc:Fallback>
                <p:oleObj r:id="rId26" imgW="714516" imgH="447624" progId="Equation.3">
                  <p:embed/>
                  <p:pic>
                    <p:nvPicPr>
                      <p:cNvPr id="25626" name="Object 26">
                        <a:extLst>
                          <a:ext uri="{FF2B5EF4-FFF2-40B4-BE49-F238E27FC236}">
                            <a16:creationId xmlns:a16="http://schemas.microsoft.com/office/drawing/2014/main" id="{7069E716-229F-4C59-B8C7-0B01A3FF85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605338"/>
                        <a:ext cx="7239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7" name="Object 27">
            <a:extLst>
              <a:ext uri="{FF2B5EF4-FFF2-40B4-BE49-F238E27FC236}">
                <a16:creationId xmlns:a16="http://schemas.microsoft.com/office/drawing/2014/main" id="{8751AD3F-20BC-4AAF-89CE-FB3223347F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4757738"/>
          <a:ext cx="495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476113" imgH="276289" progId="Equation.3">
                  <p:embed/>
                </p:oleObj>
              </mc:Choice>
              <mc:Fallback>
                <p:oleObj r:id="rId28" imgW="476113" imgH="276289" progId="Equation.3">
                  <p:embed/>
                  <p:pic>
                    <p:nvPicPr>
                      <p:cNvPr id="25627" name="Object 27">
                        <a:extLst>
                          <a:ext uri="{FF2B5EF4-FFF2-40B4-BE49-F238E27FC236}">
                            <a16:creationId xmlns:a16="http://schemas.microsoft.com/office/drawing/2014/main" id="{8751AD3F-20BC-4AAF-89CE-FB3223347F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757738"/>
                        <a:ext cx="495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8" name="Text Box 28">
            <a:extLst>
              <a:ext uri="{FF2B5EF4-FFF2-40B4-BE49-F238E27FC236}">
                <a16:creationId xmlns:a16="http://schemas.microsoft.com/office/drawing/2014/main" id="{4A8867F5-F7B1-4DC6-A87C-C5A1A87E1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02288"/>
            <a:ext cx="2362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由夹挤定理</a:t>
            </a:r>
          </a:p>
        </p:txBody>
      </p:sp>
      <p:graphicFrame>
        <p:nvGraphicFramePr>
          <p:cNvPr id="25629" name="Object 29">
            <a:extLst>
              <a:ext uri="{FF2B5EF4-FFF2-40B4-BE49-F238E27FC236}">
                <a16:creationId xmlns:a16="http://schemas.microsoft.com/office/drawing/2014/main" id="{637E0A62-4744-4D9C-9366-5FCFE39316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7100" y="5486400"/>
          <a:ext cx="2374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2495427" imgH="857366" progId="Equation.3">
                  <p:embed/>
                </p:oleObj>
              </mc:Choice>
              <mc:Fallback>
                <p:oleObj r:id="rId30" imgW="2495427" imgH="857366" progId="Equation.3">
                  <p:embed/>
                  <p:pic>
                    <p:nvPicPr>
                      <p:cNvPr id="25629" name="Object 29">
                        <a:extLst>
                          <a:ext uri="{FF2B5EF4-FFF2-40B4-BE49-F238E27FC236}">
                            <a16:creationId xmlns:a16="http://schemas.microsoft.com/office/drawing/2014/main" id="{637E0A62-4744-4D9C-9366-5FCFE39316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100" y="5486400"/>
                        <a:ext cx="2374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0" name="Object 30">
            <a:extLst>
              <a:ext uri="{FF2B5EF4-FFF2-40B4-BE49-F238E27FC236}">
                <a16:creationId xmlns:a16="http://schemas.microsoft.com/office/drawing/2014/main" id="{117158D4-706A-4A42-8630-6D97FC996F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5665788"/>
          <a:ext cx="6032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199884" imgH="133453" progId="Equation.3">
                  <p:embed/>
                </p:oleObj>
              </mc:Choice>
              <mc:Fallback>
                <p:oleObj r:id="rId32" imgW="199884" imgH="133453" progId="Equation.3">
                  <p:embed/>
                  <p:pic>
                    <p:nvPicPr>
                      <p:cNvPr id="25630" name="Object 30">
                        <a:extLst>
                          <a:ext uri="{FF2B5EF4-FFF2-40B4-BE49-F238E27FC236}">
                            <a16:creationId xmlns:a16="http://schemas.microsoft.com/office/drawing/2014/main" id="{117158D4-706A-4A42-8630-6D97FC996F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665788"/>
                        <a:ext cx="60325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31" name="Text Box 31">
            <a:extLst>
              <a:ext uri="{FF2B5EF4-FFF2-40B4-BE49-F238E27FC236}">
                <a16:creationId xmlns:a16="http://schemas.microsoft.com/office/drawing/2014/main" id="{F22419C9-3C79-4102-AEE9-EF0894195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225925"/>
            <a:ext cx="804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</a:t>
            </a:r>
          </a:p>
        </p:txBody>
      </p:sp>
      <p:graphicFrame>
        <p:nvGraphicFramePr>
          <p:cNvPr id="25632" name="Object 32">
            <a:extLst>
              <a:ext uri="{FF2B5EF4-FFF2-40B4-BE49-F238E27FC236}">
                <a16:creationId xmlns:a16="http://schemas.microsoft.com/office/drawing/2014/main" id="{19A9C627-B386-45A7-863B-41A0D6FCC5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4300" y="431165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4" imgW="733255" imgH="380897" progId="Equation.3">
                  <p:embed/>
                </p:oleObj>
              </mc:Choice>
              <mc:Fallback>
                <p:oleObj r:id="rId34" imgW="733255" imgH="380897" progId="Equation.3">
                  <p:embed/>
                  <p:pic>
                    <p:nvPicPr>
                      <p:cNvPr id="25632" name="Object 32">
                        <a:extLst>
                          <a:ext uri="{FF2B5EF4-FFF2-40B4-BE49-F238E27FC236}">
                            <a16:creationId xmlns:a16="http://schemas.microsoft.com/office/drawing/2014/main" id="{19A9C627-B386-45A7-863B-41A0D6FCC5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4300" y="4311650"/>
                        <a:ext cx="736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33" name="Text Box 33">
            <a:extLst>
              <a:ext uri="{FF2B5EF4-FFF2-40B4-BE49-F238E27FC236}">
                <a16:creationId xmlns:a16="http://schemas.microsoft.com/office/drawing/2014/main" id="{6E243D1C-FBD6-4F38-9EDC-B55FCC287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4225925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</a:p>
        </p:txBody>
      </p:sp>
      <p:graphicFrame>
        <p:nvGraphicFramePr>
          <p:cNvPr id="25634" name="Object 34">
            <a:extLst>
              <a:ext uri="{FF2B5EF4-FFF2-40B4-BE49-F238E27FC236}">
                <a16:creationId xmlns:a16="http://schemas.microsoft.com/office/drawing/2014/main" id="{7A33AD01-8BA5-49AC-A356-A359E56C12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3025" y="4325938"/>
          <a:ext cx="774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6" imgW="771427" imgH="276289" progId="Equation.3">
                  <p:embed/>
                </p:oleObj>
              </mc:Choice>
              <mc:Fallback>
                <p:oleObj r:id="rId36" imgW="771427" imgH="276289" progId="Equation.3">
                  <p:embed/>
                  <p:pic>
                    <p:nvPicPr>
                      <p:cNvPr id="25634" name="Object 34">
                        <a:extLst>
                          <a:ext uri="{FF2B5EF4-FFF2-40B4-BE49-F238E27FC236}">
                            <a16:creationId xmlns:a16="http://schemas.microsoft.com/office/drawing/2014/main" id="{7A33AD01-8BA5-49AC-A356-A359E56C12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3025" y="4325938"/>
                        <a:ext cx="774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35" name="Text Box 35">
            <a:extLst>
              <a:ext uri="{FF2B5EF4-FFF2-40B4-BE49-F238E27FC236}">
                <a16:creationId xmlns:a16="http://schemas.microsoft.com/office/drawing/2014/main" id="{20543EE9-4C2D-4343-94DE-D76B219A5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5" y="4805363"/>
            <a:ext cx="1673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</a:t>
            </a:r>
          </a:p>
        </p:txBody>
      </p:sp>
      <p:graphicFrame>
        <p:nvGraphicFramePr>
          <p:cNvPr id="25636" name="Object 36">
            <a:extLst>
              <a:ext uri="{FF2B5EF4-FFF2-40B4-BE49-F238E27FC236}">
                <a16:creationId xmlns:a16="http://schemas.microsoft.com/office/drawing/2014/main" id="{40980A4C-9CD4-4C8D-9A49-AC49D264B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5410200"/>
          <a:ext cx="1358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8" imgW="1409599" imgH="390628" progId="Equation.3">
                  <p:embed/>
                </p:oleObj>
              </mc:Choice>
              <mc:Fallback>
                <p:oleObj r:id="rId38" imgW="1409599" imgH="390628" progId="Equation.3">
                  <p:embed/>
                  <p:pic>
                    <p:nvPicPr>
                      <p:cNvPr id="25636" name="Object 36">
                        <a:extLst>
                          <a:ext uri="{FF2B5EF4-FFF2-40B4-BE49-F238E27FC236}">
                            <a16:creationId xmlns:a16="http://schemas.microsoft.com/office/drawing/2014/main" id="{40980A4C-9CD4-4C8D-9A49-AC49D264B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410200"/>
                        <a:ext cx="1358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37" name="Line 37">
            <a:extLst>
              <a:ext uri="{FF2B5EF4-FFF2-40B4-BE49-F238E27FC236}">
                <a16:creationId xmlns:a16="http://schemas.microsoft.com/office/drawing/2014/main" id="{63B89927-B025-41AA-B9DF-CF3D7BBD7C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038600"/>
            <a:ext cx="0" cy="2286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661" name="Object 61">
            <a:extLst>
              <a:ext uri="{FF2B5EF4-FFF2-40B4-BE49-F238E27FC236}">
                <a16:creationId xmlns:a16="http://schemas.microsoft.com/office/drawing/2014/main" id="{91AD65E1-3817-4E92-9F77-178632773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0288" y="1844675"/>
          <a:ext cx="40005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0" imgW="114170" imgH="190449" progId="Equation.DSMT4">
                  <p:embed/>
                </p:oleObj>
              </mc:Choice>
              <mc:Fallback>
                <p:oleObj r:id="rId40" imgW="114170" imgH="190449" progId="Equation.DSMT4">
                  <p:embed/>
                  <p:pic>
                    <p:nvPicPr>
                      <p:cNvPr id="25661" name="Object 61">
                        <a:extLst>
                          <a:ext uri="{FF2B5EF4-FFF2-40B4-BE49-F238E27FC236}">
                            <a16:creationId xmlns:a16="http://schemas.microsoft.com/office/drawing/2014/main" id="{91AD65E1-3817-4E92-9F77-178632773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1844675"/>
                        <a:ext cx="40005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/>
      <p:bldP spid="25614" grpId="0"/>
      <p:bldP spid="25616" grpId="0"/>
      <p:bldP spid="25618" grpId="0"/>
      <p:bldP spid="25620" grpId="0"/>
      <p:bldP spid="25622" grpId="0"/>
      <p:bldP spid="25628" grpId="0"/>
      <p:bldP spid="25631" grpId="0"/>
      <p:bldP spid="25633" grpId="0"/>
      <p:bldP spid="256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>
            <a:extLst>
              <a:ext uri="{FF2B5EF4-FFF2-40B4-BE49-F238E27FC236}">
                <a16:creationId xmlns:a16="http://schemas.microsoft.com/office/drawing/2014/main" id="{4755F8D5-EE44-4267-8D99-AA449DFB0582}"/>
              </a:ext>
            </a:extLst>
          </p:cNvPr>
          <p:cNvGrpSpPr>
            <a:grpSpLocks/>
          </p:cNvGrpSpPr>
          <p:nvPr/>
        </p:nvGrpSpPr>
        <p:grpSpPr bwMode="auto">
          <a:xfrm>
            <a:off x="1025525" y="2103438"/>
            <a:ext cx="7146925" cy="1525587"/>
            <a:chOff x="288" y="2778"/>
            <a:chExt cx="4502" cy="961"/>
          </a:xfrm>
        </p:grpSpPr>
        <p:graphicFrame>
          <p:nvGraphicFramePr>
            <p:cNvPr id="29722" name="Object 3">
              <a:extLst>
                <a:ext uri="{FF2B5EF4-FFF2-40B4-BE49-F238E27FC236}">
                  <a16:creationId xmlns:a16="http://schemas.microsoft.com/office/drawing/2014/main" id="{DEAEF71A-AB05-4391-A871-E179EFAD77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1" y="2778"/>
            <a:ext cx="1490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00114" imgH="200179" progId="Equation.3">
                    <p:embed/>
                  </p:oleObj>
                </mc:Choice>
                <mc:Fallback>
                  <p:oleObj r:id="rId2" imgW="1000114" imgH="200179" progId="Equation.3">
                    <p:embed/>
                    <p:pic>
                      <p:nvPicPr>
                        <p:cNvPr id="29722" name="Object 3">
                          <a:extLst>
                            <a:ext uri="{FF2B5EF4-FFF2-40B4-BE49-F238E27FC236}">
                              <a16:creationId xmlns:a16="http://schemas.microsoft.com/office/drawing/2014/main" id="{DEAEF71A-AB05-4391-A871-E179EFAD777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" y="2778"/>
                          <a:ext cx="1490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3" name="Text Box 4">
              <a:extLst>
                <a:ext uri="{FF2B5EF4-FFF2-40B4-BE49-F238E27FC236}">
                  <a16:creationId xmlns:a16="http://schemas.microsoft.com/office/drawing/2014/main" id="{266AEF68-2F28-456A-A218-703757B305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291"/>
              <a:ext cx="8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原式</a:t>
              </a:r>
            </a:p>
          </p:txBody>
        </p:sp>
        <p:graphicFrame>
          <p:nvGraphicFramePr>
            <p:cNvPr id="29724" name="Object 5">
              <a:extLst>
                <a:ext uri="{FF2B5EF4-FFF2-40B4-BE49-F238E27FC236}">
                  <a16:creationId xmlns:a16="http://schemas.microsoft.com/office/drawing/2014/main" id="{75DF583B-457B-46CC-AB56-FA2B21A4AE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" y="3203"/>
            <a:ext cx="2040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3428913" imgH="857366" progId="Equation.3">
                    <p:embed/>
                  </p:oleObj>
                </mc:Choice>
                <mc:Fallback>
                  <p:oleObj r:id="rId4" imgW="3428913" imgH="857366" progId="Equation.3">
                    <p:embed/>
                    <p:pic>
                      <p:nvPicPr>
                        <p:cNvPr id="29724" name="Object 5">
                          <a:extLst>
                            <a:ext uri="{FF2B5EF4-FFF2-40B4-BE49-F238E27FC236}">
                              <a16:creationId xmlns:a16="http://schemas.microsoft.com/office/drawing/2014/main" id="{75DF583B-457B-46CC-AB56-FA2B21A4AE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3203"/>
                          <a:ext cx="2040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5" name="Object 6">
              <a:extLst>
                <a:ext uri="{FF2B5EF4-FFF2-40B4-BE49-F238E27FC236}">
                  <a16:creationId xmlns:a16="http://schemas.microsoft.com/office/drawing/2014/main" id="{8C411AB2-B50F-4E67-8223-2DCCAA4BEB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0" y="3347"/>
            <a:ext cx="101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676458" imgH="600191" progId="Equation.3">
                    <p:embed/>
                  </p:oleObj>
                </mc:Choice>
                <mc:Fallback>
                  <p:oleObj r:id="rId6" imgW="1676458" imgH="600191" progId="Equation.3">
                    <p:embed/>
                    <p:pic>
                      <p:nvPicPr>
                        <p:cNvPr id="29725" name="Object 6">
                          <a:extLst>
                            <a:ext uri="{FF2B5EF4-FFF2-40B4-BE49-F238E27FC236}">
                              <a16:creationId xmlns:a16="http://schemas.microsoft.com/office/drawing/2014/main" id="{8C411AB2-B50F-4E67-8223-2DCCAA4BEB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0" y="3347"/>
                          <a:ext cx="101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6" name="Object 7">
              <a:extLst>
                <a:ext uri="{FF2B5EF4-FFF2-40B4-BE49-F238E27FC236}">
                  <a16:creationId xmlns:a16="http://schemas.microsoft.com/office/drawing/2014/main" id="{0CA1AB83-39A9-4A5D-A769-72E2509FAA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2" y="3338"/>
            <a:ext cx="80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323885" imgH="419126" progId="Equation.3">
                    <p:embed/>
                  </p:oleObj>
                </mc:Choice>
                <mc:Fallback>
                  <p:oleObj r:id="rId8" imgW="1323885" imgH="419126" progId="Equation.3">
                    <p:embed/>
                    <p:pic>
                      <p:nvPicPr>
                        <p:cNvPr id="29726" name="Object 7">
                          <a:extLst>
                            <a:ext uri="{FF2B5EF4-FFF2-40B4-BE49-F238E27FC236}">
                              <a16:creationId xmlns:a16="http://schemas.microsoft.com/office/drawing/2014/main" id="{0CA1AB83-39A9-4A5D-A769-72E2509FAA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2" y="3338"/>
                          <a:ext cx="80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416" name="Object 8">
            <a:extLst>
              <a:ext uri="{FF2B5EF4-FFF2-40B4-BE49-F238E27FC236}">
                <a16:creationId xmlns:a16="http://schemas.microsoft.com/office/drawing/2014/main" id="{4AF61827-6F89-49DA-8AAF-248DE0FB1F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4125" y="2889250"/>
          <a:ext cx="56515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66628" imgH="76110" progId="Equation.3">
                  <p:embed/>
                </p:oleObj>
              </mc:Choice>
              <mc:Fallback>
                <p:oleObj r:id="rId10" imgW="66628" imgH="76110" progId="Equation.3">
                  <p:embed/>
                  <p:pic>
                    <p:nvPicPr>
                      <p:cNvPr id="17416" name="Object 8">
                        <a:extLst>
                          <a:ext uri="{FF2B5EF4-FFF2-40B4-BE49-F238E27FC236}">
                            <a16:creationId xmlns:a16="http://schemas.microsoft.com/office/drawing/2014/main" id="{4AF61827-6F89-49DA-8AAF-248DE0FB1F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5" y="2889250"/>
                        <a:ext cx="565150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9">
            <a:extLst>
              <a:ext uri="{FF2B5EF4-FFF2-40B4-BE49-F238E27FC236}">
                <a16:creationId xmlns:a16="http://schemas.microsoft.com/office/drawing/2014/main" id="{689550C5-23CF-44B6-A0F3-7D44092380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0525" y="2886075"/>
          <a:ext cx="56515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66628" imgH="76110" progId="Equation.3">
                  <p:embed/>
                </p:oleObj>
              </mc:Choice>
              <mc:Fallback>
                <p:oleObj r:id="rId12" imgW="66628" imgH="76110" progId="Equation.3">
                  <p:embed/>
                  <p:pic>
                    <p:nvPicPr>
                      <p:cNvPr id="17417" name="Object 9">
                        <a:extLst>
                          <a:ext uri="{FF2B5EF4-FFF2-40B4-BE49-F238E27FC236}">
                            <a16:creationId xmlns:a16="http://schemas.microsoft.com/office/drawing/2014/main" id="{689550C5-23CF-44B6-A0F3-7D44092380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2886075"/>
                        <a:ext cx="565150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Rectangle 10">
            <a:extLst>
              <a:ext uri="{FF2B5EF4-FFF2-40B4-BE49-F238E27FC236}">
                <a16:creationId xmlns:a16="http://schemas.microsoft.com/office/drawing/2014/main" id="{C8A3024D-ECCE-4541-8BFA-698931643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5" y="1571625"/>
            <a:ext cx="7543800" cy="2133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7419" name="Text Box 11">
            <a:extLst>
              <a:ext uri="{FF2B5EF4-FFF2-40B4-BE49-F238E27FC236}">
                <a16:creationId xmlns:a16="http://schemas.microsoft.com/office/drawing/2014/main" id="{A93B47D9-117E-4FE8-9DFD-1282EB0D3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1584325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是否可按下述方法作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sp>
        <p:nvSpPr>
          <p:cNvPr id="29703" name="Text Box 27">
            <a:extLst>
              <a:ext uri="{FF2B5EF4-FFF2-40B4-BE49-F238E27FC236}">
                <a16:creationId xmlns:a16="http://schemas.microsoft.com/office/drawing/2014/main" id="{3D1D00E2-9FB9-4232-AFEE-B2F6BBBAB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746125"/>
            <a:ext cx="1524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5.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</a:t>
            </a:r>
          </a:p>
        </p:txBody>
      </p:sp>
      <p:graphicFrame>
        <p:nvGraphicFramePr>
          <p:cNvPr id="29704" name="Object 28">
            <a:extLst>
              <a:ext uri="{FF2B5EF4-FFF2-40B4-BE49-F238E27FC236}">
                <a16:creationId xmlns:a16="http://schemas.microsoft.com/office/drawing/2014/main" id="{D99021E9-E25F-4922-A459-63448EF959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8775" y="771525"/>
          <a:ext cx="990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009484" imgH="419126" progId="Equation.3">
                  <p:embed/>
                </p:oleObj>
              </mc:Choice>
              <mc:Fallback>
                <p:oleObj r:id="rId14" imgW="1009484" imgH="419126" progId="Equation.3">
                  <p:embed/>
                  <p:pic>
                    <p:nvPicPr>
                      <p:cNvPr id="29704" name="Object 28">
                        <a:extLst>
                          <a:ext uri="{FF2B5EF4-FFF2-40B4-BE49-F238E27FC236}">
                            <a16:creationId xmlns:a16="http://schemas.microsoft.com/office/drawing/2014/main" id="{D99021E9-E25F-4922-A459-63448EF959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775" y="771525"/>
                        <a:ext cx="990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5" name="Text Box 29">
            <a:extLst>
              <a:ext uri="{FF2B5EF4-FFF2-40B4-BE49-F238E27FC236}">
                <a16:creationId xmlns:a16="http://schemas.microsoft.com/office/drawing/2014/main" id="{DECB41F3-6454-46D7-A464-65745DDA4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5" y="746125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存在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求极限</a:t>
            </a:r>
          </a:p>
        </p:txBody>
      </p:sp>
      <p:graphicFrame>
        <p:nvGraphicFramePr>
          <p:cNvPr id="29706" name="Object 30">
            <a:extLst>
              <a:ext uri="{FF2B5EF4-FFF2-40B4-BE49-F238E27FC236}">
                <a16:creationId xmlns:a16="http://schemas.microsoft.com/office/drawing/2014/main" id="{F1F3064F-7033-47B0-A302-55B93094F7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6925" y="581025"/>
          <a:ext cx="39608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4200688" imgH="876133" progId="Equation.3">
                  <p:embed/>
                </p:oleObj>
              </mc:Choice>
              <mc:Fallback>
                <p:oleObj r:id="rId16" imgW="4200688" imgH="876133" progId="Equation.3">
                  <p:embed/>
                  <p:pic>
                    <p:nvPicPr>
                      <p:cNvPr id="29706" name="Object 30">
                        <a:extLst>
                          <a:ext uri="{FF2B5EF4-FFF2-40B4-BE49-F238E27FC236}">
                            <a16:creationId xmlns:a16="http://schemas.microsoft.com/office/drawing/2014/main" id="{F1F3064F-7033-47B0-A302-55B93094F7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925" y="581025"/>
                        <a:ext cx="396081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9" name="Text Box 31">
            <a:extLst>
              <a:ext uri="{FF2B5EF4-FFF2-40B4-BE49-F238E27FC236}">
                <a16:creationId xmlns:a16="http://schemas.microsoft.com/office/drawing/2014/main" id="{A73BD579-2525-4313-A8AF-A6D8F20F0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" y="41783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原式</a:t>
            </a:r>
          </a:p>
        </p:txBody>
      </p:sp>
      <p:graphicFrame>
        <p:nvGraphicFramePr>
          <p:cNvPr id="17440" name="Object 32">
            <a:extLst>
              <a:ext uri="{FF2B5EF4-FFF2-40B4-BE49-F238E27FC236}">
                <a16:creationId xmlns:a16="http://schemas.microsoft.com/office/drawing/2014/main" id="{A601D5A0-C944-460E-A783-D2BC7124DF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3725" y="4241800"/>
          <a:ext cx="67151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7162858" imgH="600191" progId="Equation.3">
                  <p:embed/>
                </p:oleObj>
              </mc:Choice>
              <mc:Fallback>
                <p:oleObj r:id="rId18" imgW="7162858" imgH="600191" progId="Equation.3">
                  <p:embed/>
                  <p:pic>
                    <p:nvPicPr>
                      <p:cNvPr id="17440" name="Object 32">
                        <a:extLst>
                          <a:ext uri="{FF2B5EF4-FFF2-40B4-BE49-F238E27FC236}">
                            <a16:creationId xmlns:a16="http://schemas.microsoft.com/office/drawing/2014/main" id="{A601D5A0-C944-460E-A783-D2BC7124DF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4241800"/>
                        <a:ext cx="67151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41" name="Group 33">
            <a:extLst>
              <a:ext uri="{FF2B5EF4-FFF2-40B4-BE49-F238E27FC236}">
                <a16:creationId xmlns:a16="http://schemas.microsoft.com/office/drawing/2014/main" id="{EF866EDE-5E9A-45B1-89D3-552641390802}"/>
              </a:ext>
            </a:extLst>
          </p:cNvPr>
          <p:cNvGrpSpPr>
            <a:grpSpLocks/>
          </p:cNvGrpSpPr>
          <p:nvPr/>
        </p:nvGrpSpPr>
        <p:grpSpPr bwMode="auto">
          <a:xfrm>
            <a:off x="2987675" y="3921125"/>
            <a:ext cx="2641600" cy="1025525"/>
            <a:chOff x="1920" y="2615"/>
            <a:chExt cx="1664" cy="646"/>
          </a:xfrm>
        </p:grpSpPr>
        <p:graphicFrame>
          <p:nvGraphicFramePr>
            <p:cNvPr id="29720" name="Object 34">
              <a:extLst>
                <a:ext uri="{FF2B5EF4-FFF2-40B4-BE49-F238E27FC236}">
                  <a16:creationId xmlns:a16="http://schemas.microsoft.com/office/drawing/2014/main" id="{EBD6EC32-0DD6-4F48-AE9A-73CDAFBF72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2642"/>
            <a:ext cx="1664" cy="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1171542" imgH="361783" progId="Equation.3">
                    <p:embed/>
                  </p:oleObj>
                </mc:Choice>
                <mc:Fallback>
                  <p:oleObj r:id="rId20" imgW="1171542" imgH="361783" progId="Equation.3">
                    <p:embed/>
                    <p:pic>
                      <p:nvPicPr>
                        <p:cNvPr id="29720" name="Object 34">
                          <a:extLst>
                            <a:ext uri="{FF2B5EF4-FFF2-40B4-BE49-F238E27FC236}">
                              <a16:creationId xmlns:a16="http://schemas.microsoft.com/office/drawing/2014/main" id="{EBD6EC32-0DD6-4F48-AE9A-73CDAFBF72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642"/>
                          <a:ext cx="1664" cy="6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1" name="Object 35">
              <a:extLst>
                <a:ext uri="{FF2B5EF4-FFF2-40B4-BE49-F238E27FC236}">
                  <a16:creationId xmlns:a16="http://schemas.microsoft.com/office/drawing/2014/main" id="{DD0285D4-E7DE-464F-9326-5D4EF17862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60" y="2615"/>
            <a:ext cx="570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361943" imgH="190449" progId="Equation.3">
                    <p:embed/>
                  </p:oleObj>
                </mc:Choice>
                <mc:Fallback>
                  <p:oleObj r:id="rId22" imgW="361943" imgH="190449" progId="Equation.3">
                    <p:embed/>
                    <p:pic>
                      <p:nvPicPr>
                        <p:cNvPr id="29721" name="Object 35">
                          <a:extLst>
                            <a:ext uri="{FF2B5EF4-FFF2-40B4-BE49-F238E27FC236}">
                              <a16:creationId xmlns:a16="http://schemas.microsoft.com/office/drawing/2014/main" id="{DD0285D4-E7DE-464F-9326-5D4EF17862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0" y="2615"/>
                          <a:ext cx="570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444" name="Group 36">
            <a:extLst>
              <a:ext uri="{FF2B5EF4-FFF2-40B4-BE49-F238E27FC236}">
                <a16:creationId xmlns:a16="http://schemas.microsoft.com/office/drawing/2014/main" id="{E6D784B1-2AD4-4206-8D71-8DF5274348D3}"/>
              </a:ext>
            </a:extLst>
          </p:cNvPr>
          <p:cNvGrpSpPr>
            <a:grpSpLocks/>
          </p:cNvGrpSpPr>
          <p:nvPr/>
        </p:nvGrpSpPr>
        <p:grpSpPr bwMode="auto">
          <a:xfrm>
            <a:off x="5643563" y="3960813"/>
            <a:ext cx="2759075" cy="985837"/>
            <a:chOff x="3142" y="2332"/>
            <a:chExt cx="1738" cy="591"/>
          </a:xfrm>
        </p:grpSpPr>
        <p:graphicFrame>
          <p:nvGraphicFramePr>
            <p:cNvPr id="29718" name="Object 37">
              <a:extLst>
                <a:ext uri="{FF2B5EF4-FFF2-40B4-BE49-F238E27FC236}">
                  <a16:creationId xmlns:a16="http://schemas.microsoft.com/office/drawing/2014/main" id="{31D57801-32FF-4436-BFF8-BA2A296809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2" y="2352"/>
            <a:ext cx="1738" cy="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imgW="1219084" imgH="361783" progId="Equation.3">
                    <p:embed/>
                  </p:oleObj>
                </mc:Choice>
                <mc:Fallback>
                  <p:oleObj r:id="rId24" imgW="1219084" imgH="361783" progId="Equation.3">
                    <p:embed/>
                    <p:pic>
                      <p:nvPicPr>
                        <p:cNvPr id="29718" name="Object 37">
                          <a:extLst>
                            <a:ext uri="{FF2B5EF4-FFF2-40B4-BE49-F238E27FC236}">
                              <a16:creationId xmlns:a16="http://schemas.microsoft.com/office/drawing/2014/main" id="{31D57801-32FF-4436-BFF8-BA2A296809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2" y="2352"/>
                          <a:ext cx="1738" cy="5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9" name="Object 38">
              <a:extLst>
                <a:ext uri="{FF2B5EF4-FFF2-40B4-BE49-F238E27FC236}">
                  <a16:creationId xmlns:a16="http://schemas.microsoft.com/office/drawing/2014/main" id="{7897FD4C-8E1A-458A-B42E-2F9CE7C86B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96" y="2332"/>
            <a:ext cx="570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6" imgW="361943" imgH="190449" progId="Equation.3">
                    <p:embed/>
                  </p:oleObj>
                </mc:Choice>
                <mc:Fallback>
                  <p:oleObj r:id="rId26" imgW="361943" imgH="190449" progId="Equation.3">
                    <p:embed/>
                    <p:pic>
                      <p:nvPicPr>
                        <p:cNvPr id="29719" name="Object 38">
                          <a:extLst>
                            <a:ext uri="{FF2B5EF4-FFF2-40B4-BE49-F238E27FC236}">
                              <a16:creationId xmlns:a16="http://schemas.microsoft.com/office/drawing/2014/main" id="{7897FD4C-8E1A-458A-B42E-2F9CE7C86B9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6" y="2332"/>
                          <a:ext cx="570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447" name="Rectangle 39">
            <a:extLst>
              <a:ext uri="{FF2B5EF4-FFF2-40B4-BE49-F238E27FC236}">
                <a16:creationId xmlns:a16="http://schemas.microsoft.com/office/drawing/2014/main" id="{40326535-85D7-453B-95E0-C4C5E1889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525" y="3860800"/>
            <a:ext cx="2895600" cy="11557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7448" name="Object 40">
            <a:extLst>
              <a:ext uri="{FF2B5EF4-FFF2-40B4-BE49-F238E27FC236}">
                <a16:creationId xmlns:a16="http://schemas.microsoft.com/office/drawing/2014/main" id="{E8A101FB-FA69-4B42-A50E-8B84DD764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3725" y="5016500"/>
          <a:ext cx="1536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590744" imgH="857366" progId="Equation.3">
                  <p:embed/>
                </p:oleObj>
              </mc:Choice>
              <mc:Fallback>
                <p:oleObj r:id="rId28" imgW="1590744" imgH="857366" progId="Equation.3">
                  <p:embed/>
                  <p:pic>
                    <p:nvPicPr>
                      <p:cNvPr id="17448" name="Object 40">
                        <a:extLst>
                          <a:ext uri="{FF2B5EF4-FFF2-40B4-BE49-F238E27FC236}">
                            <a16:creationId xmlns:a16="http://schemas.microsoft.com/office/drawing/2014/main" id="{E8A101FB-FA69-4B42-A50E-8B84DD764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5016500"/>
                        <a:ext cx="15367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9" name="Object 41">
            <a:extLst>
              <a:ext uri="{FF2B5EF4-FFF2-40B4-BE49-F238E27FC236}">
                <a16:creationId xmlns:a16="http://schemas.microsoft.com/office/drawing/2014/main" id="{6760F22E-4DDF-43BC-918B-E0510B5DA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6788" y="5016500"/>
          <a:ext cx="1524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1581027" imgH="857366" progId="Equation.3">
                  <p:embed/>
                </p:oleObj>
              </mc:Choice>
              <mc:Fallback>
                <p:oleObj r:id="rId30" imgW="1581027" imgH="857366" progId="Equation.3">
                  <p:embed/>
                  <p:pic>
                    <p:nvPicPr>
                      <p:cNvPr id="17449" name="Object 41">
                        <a:extLst>
                          <a:ext uri="{FF2B5EF4-FFF2-40B4-BE49-F238E27FC236}">
                            <a16:creationId xmlns:a16="http://schemas.microsoft.com/office/drawing/2014/main" id="{6760F22E-4DDF-43BC-918B-E0510B5DA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788" y="5016500"/>
                        <a:ext cx="15240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2">
            <a:extLst>
              <a:ext uri="{FF2B5EF4-FFF2-40B4-BE49-F238E27FC236}">
                <a16:creationId xmlns:a16="http://schemas.microsoft.com/office/drawing/2014/main" id="{0A49891C-C9EB-45FF-9C15-194AE5A201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2225" y="5219700"/>
          <a:ext cx="1282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1323885" imgH="419126" progId="Equation.3">
                  <p:embed/>
                </p:oleObj>
              </mc:Choice>
              <mc:Fallback>
                <p:oleObj r:id="rId32" imgW="1323885" imgH="419126" progId="Equation.3">
                  <p:embed/>
                  <p:pic>
                    <p:nvPicPr>
                      <p:cNvPr id="3" name="Object 42">
                        <a:extLst>
                          <a:ext uri="{FF2B5EF4-FFF2-40B4-BE49-F238E27FC236}">
                            <a16:creationId xmlns:a16="http://schemas.microsoft.com/office/drawing/2014/main" id="{0A49891C-C9EB-45FF-9C15-194AE5A201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225" y="5219700"/>
                        <a:ext cx="1282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3">
            <a:extLst>
              <a:ext uri="{FF2B5EF4-FFF2-40B4-BE49-F238E27FC236}">
                <a16:creationId xmlns:a16="http://schemas.microsoft.com/office/drawing/2014/main" id="{1D929106-6213-4B9D-A047-D6F70D248D7F}"/>
              </a:ext>
            </a:extLst>
          </p:cNvPr>
          <p:cNvGrpSpPr>
            <a:grpSpLocks/>
          </p:cNvGrpSpPr>
          <p:nvPr/>
        </p:nvGrpSpPr>
        <p:grpSpPr bwMode="auto">
          <a:xfrm>
            <a:off x="5645150" y="3905250"/>
            <a:ext cx="2847975" cy="1090613"/>
            <a:chOff x="3620" y="2625"/>
            <a:chExt cx="1794" cy="687"/>
          </a:xfrm>
        </p:grpSpPr>
        <p:graphicFrame>
          <p:nvGraphicFramePr>
            <p:cNvPr id="29716" name="Object 44">
              <a:extLst>
                <a:ext uri="{FF2B5EF4-FFF2-40B4-BE49-F238E27FC236}">
                  <a16:creationId xmlns:a16="http://schemas.microsoft.com/office/drawing/2014/main" id="{65AA9A5B-DC97-4805-B80E-AB4D655F9D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20" y="2650"/>
            <a:ext cx="1794" cy="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4" imgW="1266973" imgH="390628" progId="Equation.3">
                    <p:embed/>
                  </p:oleObj>
                </mc:Choice>
                <mc:Fallback>
                  <p:oleObj r:id="rId34" imgW="1266973" imgH="390628" progId="Equation.3">
                    <p:embed/>
                    <p:pic>
                      <p:nvPicPr>
                        <p:cNvPr id="29716" name="Object 44">
                          <a:extLst>
                            <a:ext uri="{FF2B5EF4-FFF2-40B4-BE49-F238E27FC236}">
                              <a16:creationId xmlns:a16="http://schemas.microsoft.com/office/drawing/2014/main" id="{65AA9A5B-DC97-4805-B80E-AB4D655F9D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0" y="2650"/>
                          <a:ext cx="1794" cy="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7" name="Object 45">
              <a:extLst>
                <a:ext uri="{FF2B5EF4-FFF2-40B4-BE49-F238E27FC236}">
                  <a16:creationId xmlns:a16="http://schemas.microsoft.com/office/drawing/2014/main" id="{1DA578CB-527E-4B7D-B93D-C6D9C1CFCE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6" y="2625"/>
            <a:ext cx="570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6" imgW="361943" imgH="190449" progId="Equation.3">
                    <p:embed/>
                  </p:oleObj>
                </mc:Choice>
                <mc:Fallback>
                  <p:oleObj r:id="rId36" imgW="361943" imgH="190449" progId="Equation.3">
                    <p:embed/>
                    <p:pic>
                      <p:nvPicPr>
                        <p:cNvPr id="29717" name="Object 45">
                          <a:extLst>
                            <a:ext uri="{FF2B5EF4-FFF2-40B4-BE49-F238E27FC236}">
                              <a16:creationId xmlns:a16="http://schemas.microsoft.com/office/drawing/2014/main" id="{1DA578CB-527E-4B7D-B93D-C6D9C1CFCE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6" y="2625"/>
                          <a:ext cx="570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 bldLvl="0" animBg="1"/>
      <p:bldP spid="17419" grpId="0"/>
      <p:bldP spid="17439" grpId="0"/>
      <p:bldP spid="1744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2F80BED-0277-454E-8DD9-C5C2D92E3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490538"/>
            <a:ext cx="1295400" cy="609600"/>
          </a:xfrm>
        </p:spPr>
        <p:txBody>
          <a:bodyPr/>
          <a:lstStyle/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6.</a:t>
            </a: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</a:t>
            </a:r>
          </a:p>
        </p:txBody>
      </p:sp>
      <p:graphicFrame>
        <p:nvGraphicFramePr>
          <p:cNvPr id="30723" name="Object 3">
            <a:extLst>
              <a:ext uri="{FF2B5EF4-FFF2-40B4-BE49-F238E27FC236}">
                <a16:creationId xmlns:a16="http://schemas.microsoft.com/office/drawing/2014/main" id="{EDAECA70-2354-4FA8-8E61-0649B4F4D1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292100"/>
          <a:ext cx="3173413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04798" imgH="380897" progId="Equation.3">
                  <p:embed/>
                </p:oleObj>
              </mc:Choice>
              <mc:Fallback>
                <p:oleObj r:id="rId2" imgW="1304798" imgH="380897" progId="Equation.3">
                  <p:embed/>
                  <p:pic>
                    <p:nvPicPr>
                      <p:cNvPr id="30723" name="Object 3">
                        <a:extLst>
                          <a:ext uri="{FF2B5EF4-FFF2-40B4-BE49-F238E27FC236}">
                            <a16:creationId xmlns:a16="http://schemas.microsoft.com/office/drawing/2014/main" id="{EDAECA70-2354-4FA8-8E61-0649B4F4D1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92100"/>
                        <a:ext cx="3173413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>
            <a:extLst>
              <a:ext uri="{FF2B5EF4-FFF2-40B4-BE49-F238E27FC236}">
                <a16:creationId xmlns:a16="http://schemas.microsoft.com/office/drawing/2014/main" id="{F985F826-8654-48F2-A501-6DD90105A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08000"/>
            <a:ext cx="281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问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取何值时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graphicFrame>
        <p:nvGraphicFramePr>
          <p:cNvPr id="30725" name="Object 5">
            <a:extLst>
              <a:ext uri="{FF2B5EF4-FFF2-40B4-BE49-F238E27FC236}">
                <a16:creationId xmlns:a16="http://schemas.microsoft.com/office/drawing/2014/main" id="{A591657D-1FD3-4613-8862-656824D028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533400"/>
          <a:ext cx="920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42857" imgH="152567" progId="Equation.3">
                  <p:embed/>
                </p:oleObj>
              </mc:Choice>
              <mc:Fallback>
                <p:oleObj r:id="rId4" imgW="342857" imgH="152567" progId="Equation.3">
                  <p:embed/>
                  <p:pic>
                    <p:nvPicPr>
                      <p:cNvPr id="30725" name="Object 5">
                        <a:extLst>
                          <a:ext uri="{FF2B5EF4-FFF2-40B4-BE49-F238E27FC236}">
                            <a16:creationId xmlns:a16="http://schemas.microsoft.com/office/drawing/2014/main" id="{A591657D-1FD3-4613-8862-656824D028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33400"/>
                        <a:ext cx="9207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Text Box 6">
            <a:extLst>
              <a:ext uri="{FF2B5EF4-FFF2-40B4-BE49-F238E27FC236}">
                <a16:creationId xmlns:a16="http://schemas.microsoft.com/office/drawing/2014/main" id="{ABE36BAF-4A4F-4B8E-B02B-2804BFC10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5463" y="508000"/>
            <a:ext cx="693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</a:p>
        </p:txBody>
      </p:sp>
      <p:graphicFrame>
        <p:nvGraphicFramePr>
          <p:cNvPr id="30727" name="Object 7">
            <a:extLst>
              <a:ext uri="{FF2B5EF4-FFF2-40B4-BE49-F238E27FC236}">
                <a16:creationId xmlns:a16="http://schemas.microsoft.com/office/drawing/2014/main" id="{279D04D8-C9B3-4F44-93E7-F876930E67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371600"/>
          <a:ext cx="16494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647541" imgH="152567" progId="Equation.3">
                  <p:embed/>
                </p:oleObj>
              </mc:Choice>
              <mc:Fallback>
                <p:oleObj r:id="rId6" imgW="647541" imgH="152567" progId="Equation.3">
                  <p:embed/>
                  <p:pic>
                    <p:nvPicPr>
                      <p:cNvPr id="30727" name="Object 7">
                        <a:extLst>
                          <a:ext uri="{FF2B5EF4-FFF2-40B4-BE49-F238E27FC236}">
                            <a16:creationId xmlns:a16="http://schemas.microsoft.com/office/drawing/2014/main" id="{279D04D8-C9B3-4F44-93E7-F876930E67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16494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8" name="Text Box 8">
            <a:extLst>
              <a:ext uri="{FF2B5EF4-FFF2-40B4-BE49-F238E27FC236}">
                <a16:creationId xmlns:a16="http://schemas.microsoft.com/office/drawing/2014/main" id="{D9B60079-B92D-4ED3-806A-9381F5A7B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1370013"/>
            <a:ext cx="274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都存在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并求出</a:t>
            </a:r>
          </a:p>
        </p:txBody>
      </p:sp>
      <p:graphicFrame>
        <p:nvGraphicFramePr>
          <p:cNvPr id="30729" name="Object 9">
            <a:extLst>
              <a:ext uri="{FF2B5EF4-FFF2-40B4-BE49-F238E27FC236}">
                <a16:creationId xmlns:a16="http://schemas.microsoft.com/office/drawing/2014/main" id="{AEA7A203-F488-45AD-AE75-21FA8952A8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6888" y="1371600"/>
          <a:ext cx="1079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00115" imgH="152567" progId="Equation.3">
                  <p:embed/>
                </p:oleObj>
              </mc:Choice>
              <mc:Fallback>
                <p:oleObj r:id="rId8" imgW="400115" imgH="152567" progId="Equation.3">
                  <p:embed/>
                  <p:pic>
                    <p:nvPicPr>
                      <p:cNvPr id="30729" name="Object 9">
                        <a:extLst>
                          <a:ext uri="{FF2B5EF4-FFF2-40B4-BE49-F238E27FC236}">
                            <a16:creationId xmlns:a16="http://schemas.microsoft.com/office/drawing/2014/main" id="{AEA7A203-F488-45AD-AE75-21FA8952A8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8" y="1371600"/>
                        <a:ext cx="1079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5" name="Object 11">
            <a:extLst>
              <a:ext uri="{FF2B5EF4-FFF2-40B4-BE49-F238E27FC236}">
                <a16:creationId xmlns:a16="http://schemas.microsoft.com/office/drawing/2014/main" id="{371E3D76-1641-4566-BFCE-CD1A42B3A7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825750"/>
          <a:ext cx="12700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85829" imgH="181065" progId="Equation.3">
                  <p:embed/>
                </p:oleObj>
              </mc:Choice>
              <mc:Fallback>
                <p:oleObj r:id="rId10" imgW="485829" imgH="181065" progId="Equation.3">
                  <p:embed/>
                  <p:pic>
                    <p:nvPicPr>
                      <p:cNvPr id="26635" name="Object 11">
                        <a:extLst>
                          <a:ext uri="{FF2B5EF4-FFF2-40B4-BE49-F238E27FC236}">
                            <a16:creationId xmlns:a16="http://schemas.microsoft.com/office/drawing/2014/main" id="{371E3D76-1641-4566-BFCE-CD1A42B3A7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825750"/>
                        <a:ext cx="12700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6" name="Object 12">
            <a:extLst>
              <a:ext uri="{FF2B5EF4-FFF2-40B4-BE49-F238E27FC236}">
                <a16:creationId xmlns:a16="http://schemas.microsoft.com/office/drawing/2014/main" id="{4DB7B79D-9959-4515-BF76-2E798D7133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4950" y="2581275"/>
          <a:ext cx="215741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876228" imgH="390628" progId="Equation.3">
                  <p:embed/>
                </p:oleObj>
              </mc:Choice>
              <mc:Fallback>
                <p:oleObj r:id="rId12" imgW="876228" imgH="390628" progId="Equation.3">
                  <p:embed/>
                  <p:pic>
                    <p:nvPicPr>
                      <p:cNvPr id="26636" name="Object 12">
                        <a:extLst>
                          <a:ext uri="{FF2B5EF4-FFF2-40B4-BE49-F238E27FC236}">
                            <a16:creationId xmlns:a16="http://schemas.microsoft.com/office/drawing/2014/main" id="{4DB7B79D-9959-4515-BF76-2E798D7133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950" y="2581275"/>
                        <a:ext cx="2157413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7" name="Object 13">
            <a:extLst>
              <a:ext uri="{FF2B5EF4-FFF2-40B4-BE49-F238E27FC236}">
                <a16:creationId xmlns:a16="http://schemas.microsoft.com/office/drawing/2014/main" id="{23433048-6C4A-4D9A-AB02-D4C2B4BE9B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2870200"/>
          <a:ext cx="5381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71428" imgH="114339" progId="Equation.3">
                  <p:embed/>
                </p:oleObj>
              </mc:Choice>
              <mc:Fallback>
                <p:oleObj r:id="rId14" imgW="171428" imgH="114339" progId="Equation.3">
                  <p:embed/>
                  <p:pic>
                    <p:nvPicPr>
                      <p:cNvPr id="26637" name="Object 13">
                        <a:extLst>
                          <a:ext uri="{FF2B5EF4-FFF2-40B4-BE49-F238E27FC236}">
                            <a16:creationId xmlns:a16="http://schemas.microsoft.com/office/drawing/2014/main" id="{23433048-6C4A-4D9A-AB02-D4C2B4BE9B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870200"/>
                        <a:ext cx="53816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8" name="Object 14">
            <a:extLst>
              <a:ext uri="{FF2B5EF4-FFF2-40B4-BE49-F238E27FC236}">
                <a16:creationId xmlns:a16="http://schemas.microsoft.com/office/drawing/2014/main" id="{1A2AD10F-ECFE-4FE5-A4C2-A8D78D2B00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3749675"/>
          <a:ext cx="13017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504915" imgH="181065" progId="Equation.3">
                  <p:embed/>
                </p:oleObj>
              </mc:Choice>
              <mc:Fallback>
                <p:oleObj r:id="rId16" imgW="504915" imgH="181065" progId="Equation.3">
                  <p:embed/>
                  <p:pic>
                    <p:nvPicPr>
                      <p:cNvPr id="26638" name="Object 14">
                        <a:extLst>
                          <a:ext uri="{FF2B5EF4-FFF2-40B4-BE49-F238E27FC236}">
                            <a16:creationId xmlns:a16="http://schemas.microsoft.com/office/drawing/2014/main" id="{1A2AD10F-ECFE-4FE5-A4C2-A8D78D2B00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749675"/>
                        <a:ext cx="130175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Object 15">
            <a:extLst>
              <a:ext uri="{FF2B5EF4-FFF2-40B4-BE49-F238E27FC236}">
                <a16:creationId xmlns:a16="http://schemas.microsoft.com/office/drawing/2014/main" id="{5853A428-2447-42B5-81BF-7881409683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3505200"/>
          <a:ext cx="187166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752341" imgH="390628" progId="Equation.3">
                  <p:embed/>
                </p:oleObj>
              </mc:Choice>
              <mc:Fallback>
                <p:oleObj r:id="rId18" imgW="752341" imgH="390628" progId="Equation.3">
                  <p:embed/>
                  <p:pic>
                    <p:nvPicPr>
                      <p:cNvPr id="26639" name="Object 15">
                        <a:extLst>
                          <a:ext uri="{FF2B5EF4-FFF2-40B4-BE49-F238E27FC236}">
                            <a16:creationId xmlns:a16="http://schemas.microsoft.com/office/drawing/2014/main" id="{5853A428-2447-42B5-81BF-7881409683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505200"/>
                        <a:ext cx="1871663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0" name="Object 16">
            <a:extLst>
              <a:ext uri="{FF2B5EF4-FFF2-40B4-BE49-F238E27FC236}">
                <a16:creationId xmlns:a16="http://schemas.microsoft.com/office/drawing/2014/main" id="{D6864299-BB82-4544-B920-670DCD49D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6950" y="3859213"/>
          <a:ext cx="603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99884" imgH="95224" progId="Equation.3">
                  <p:embed/>
                </p:oleObj>
              </mc:Choice>
              <mc:Fallback>
                <p:oleObj r:id="rId20" imgW="199884" imgH="95224" progId="Equation.3">
                  <p:embed/>
                  <p:pic>
                    <p:nvPicPr>
                      <p:cNvPr id="26640" name="Object 16">
                        <a:extLst>
                          <a:ext uri="{FF2B5EF4-FFF2-40B4-BE49-F238E27FC236}">
                            <a16:creationId xmlns:a16="http://schemas.microsoft.com/office/drawing/2014/main" id="{D6864299-BB82-4544-B920-670DCD49D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6950" y="3859213"/>
                        <a:ext cx="6032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1" name="Text Box 17">
            <a:extLst>
              <a:ext uri="{FF2B5EF4-FFF2-40B4-BE49-F238E27FC236}">
                <a16:creationId xmlns:a16="http://schemas.microsoft.com/office/drawing/2014/main" id="{561A17E8-D681-4ACB-879E-22969939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3" y="4535488"/>
            <a:ext cx="762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</a:t>
            </a:r>
          </a:p>
        </p:txBody>
      </p:sp>
      <p:graphicFrame>
        <p:nvGraphicFramePr>
          <p:cNvPr id="26642" name="Object 18">
            <a:extLst>
              <a:ext uri="{FF2B5EF4-FFF2-40B4-BE49-F238E27FC236}">
                <a16:creationId xmlns:a16="http://schemas.microsoft.com/office/drawing/2014/main" id="{3664F182-6A4F-4555-8FFB-9480124002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4565650"/>
          <a:ext cx="8255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295315" imgH="133453" progId="Equation.3">
                  <p:embed/>
                </p:oleObj>
              </mc:Choice>
              <mc:Fallback>
                <p:oleObj r:id="rId22" imgW="295315" imgH="133453" progId="Equation.3">
                  <p:embed/>
                  <p:pic>
                    <p:nvPicPr>
                      <p:cNvPr id="26642" name="Object 18">
                        <a:extLst>
                          <a:ext uri="{FF2B5EF4-FFF2-40B4-BE49-F238E27FC236}">
                            <a16:creationId xmlns:a16="http://schemas.microsoft.com/office/drawing/2014/main" id="{3664F182-6A4F-4555-8FFB-9480124002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565650"/>
                        <a:ext cx="8255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3" name="Text Box 19">
            <a:extLst>
              <a:ext uri="{FF2B5EF4-FFF2-40B4-BE49-F238E27FC236}">
                <a16:creationId xmlns:a16="http://schemas.microsoft.com/office/drawing/2014/main" id="{2B000E82-450A-4628-B4EE-125EBF274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4521200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</a:t>
            </a:r>
          </a:p>
        </p:txBody>
      </p:sp>
      <p:graphicFrame>
        <p:nvGraphicFramePr>
          <p:cNvPr id="26644" name="Object 20">
            <a:extLst>
              <a:ext uri="{FF2B5EF4-FFF2-40B4-BE49-F238E27FC236}">
                <a16:creationId xmlns:a16="http://schemas.microsoft.com/office/drawing/2014/main" id="{E19649C9-0C57-4104-A914-92A160DFE1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9638" y="4572000"/>
          <a:ext cx="15843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628802" imgH="152567" progId="Equation.3">
                  <p:embed/>
                </p:oleObj>
              </mc:Choice>
              <mc:Fallback>
                <p:oleObj r:id="rId24" imgW="628802" imgH="152567" progId="Equation.3">
                  <p:embed/>
                  <p:pic>
                    <p:nvPicPr>
                      <p:cNvPr id="26644" name="Object 20">
                        <a:extLst>
                          <a:ext uri="{FF2B5EF4-FFF2-40B4-BE49-F238E27FC236}">
                            <a16:creationId xmlns:a16="http://schemas.microsoft.com/office/drawing/2014/main" id="{E19649C9-0C57-4104-A914-92A160DFE1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4572000"/>
                        <a:ext cx="15843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5" name="Text Box 21">
            <a:extLst>
              <a:ext uri="{FF2B5EF4-FFF2-40B4-BE49-F238E27FC236}">
                <a16:creationId xmlns:a16="http://schemas.microsoft.com/office/drawing/2014/main" id="{DE0C0A23-76C2-4610-875C-C2DADF0E4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763" y="45466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此时</a:t>
            </a:r>
          </a:p>
        </p:txBody>
      </p:sp>
      <p:graphicFrame>
        <p:nvGraphicFramePr>
          <p:cNvPr id="26646" name="Object 22">
            <a:extLst>
              <a:ext uri="{FF2B5EF4-FFF2-40B4-BE49-F238E27FC236}">
                <a16:creationId xmlns:a16="http://schemas.microsoft.com/office/drawing/2014/main" id="{FE546F10-EE68-4E24-9B71-C2238D219C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89450" y="4597400"/>
          <a:ext cx="920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342857" imgH="152567" progId="Equation.3">
                  <p:embed/>
                </p:oleObj>
              </mc:Choice>
              <mc:Fallback>
                <p:oleObj r:id="rId26" imgW="342857" imgH="152567" progId="Equation.3">
                  <p:embed/>
                  <p:pic>
                    <p:nvPicPr>
                      <p:cNvPr id="26646" name="Object 22">
                        <a:extLst>
                          <a:ext uri="{FF2B5EF4-FFF2-40B4-BE49-F238E27FC236}">
                            <a16:creationId xmlns:a16="http://schemas.microsoft.com/office/drawing/2014/main" id="{FE546F10-EE68-4E24-9B71-C2238D219C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4597400"/>
                        <a:ext cx="9207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7" name="Text Box 23">
            <a:extLst>
              <a:ext uri="{FF2B5EF4-FFF2-40B4-BE49-F238E27FC236}">
                <a16:creationId xmlns:a16="http://schemas.microsoft.com/office/drawing/2014/main" id="{779F984A-D837-454E-B6CC-5206B75AF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21200"/>
            <a:ext cx="804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</a:p>
        </p:txBody>
      </p:sp>
      <p:graphicFrame>
        <p:nvGraphicFramePr>
          <p:cNvPr id="26648" name="Object 24">
            <a:extLst>
              <a:ext uri="{FF2B5EF4-FFF2-40B4-BE49-F238E27FC236}">
                <a16:creationId xmlns:a16="http://schemas.microsoft.com/office/drawing/2014/main" id="{3B9B5D68-3B55-4ED8-BF7F-FBF5C1DD5C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4573588"/>
          <a:ext cx="16494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647541" imgH="152567" progId="Equation.3">
                  <p:embed/>
                </p:oleObj>
              </mc:Choice>
              <mc:Fallback>
                <p:oleObj r:id="rId28" imgW="647541" imgH="152567" progId="Equation.3">
                  <p:embed/>
                  <p:pic>
                    <p:nvPicPr>
                      <p:cNvPr id="26648" name="Object 24">
                        <a:extLst>
                          <a:ext uri="{FF2B5EF4-FFF2-40B4-BE49-F238E27FC236}">
                            <a16:creationId xmlns:a16="http://schemas.microsoft.com/office/drawing/2014/main" id="{3B9B5D68-3B55-4ED8-BF7F-FBF5C1DD5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573588"/>
                        <a:ext cx="16494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9" name="Text Box 25">
            <a:extLst>
              <a:ext uri="{FF2B5EF4-FFF2-40B4-BE49-F238E27FC236}">
                <a16:creationId xmlns:a16="http://schemas.microsoft.com/office/drawing/2014/main" id="{4A81074C-C280-4C95-B717-F6F8F649A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560888"/>
            <a:ext cx="152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都存在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</a:p>
        </p:txBody>
      </p:sp>
      <p:graphicFrame>
        <p:nvGraphicFramePr>
          <p:cNvPr id="26650" name="Object 26">
            <a:extLst>
              <a:ext uri="{FF2B5EF4-FFF2-40B4-BE49-F238E27FC236}">
                <a16:creationId xmlns:a16="http://schemas.microsoft.com/office/drawing/2014/main" id="{F810EAA8-413B-4FB8-90B7-C4BF0D1FEB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5435600"/>
          <a:ext cx="12366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476113" imgH="152567" progId="Equation.3">
                  <p:embed/>
                </p:oleObj>
              </mc:Choice>
              <mc:Fallback>
                <p:oleObj r:id="rId30" imgW="476113" imgH="152567" progId="Equation.3">
                  <p:embed/>
                  <p:pic>
                    <p:nvPicPr>
                      <p:cNvPr id="26650" name="Object 26">
                        <a:extLst>
                          <a:ext uri="{FF2B5EF4-FFF2-40B4-BE49-F238E27FC236}">
                            <a16:creationId xmlns:a16="http://schemas.microsoft.com/office/drawing/2014/main" id="{F810EAA8-413B-4FB8-90B7-C4BF0D1FEB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5435600"/>
                        <a:ext cx="12366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1" name="AutoShape 27">
            <a:extLst>
              <a:ext uri="{FF2B5EF4-FFF2-40B4-BE49-F238E27FC236}">
                <a16:creationId xmlns:a16="http://schemas.microsoft.com/office/drawing/2014/main" id="{0325AAE2-7CE1-45D5-84F4-09ADBFFA0633}"/>
              </a:ext>
            </a:extLst>
          </p:cNvPr>
          <p:cNvSpPr>
            <a:spLocks/>
          </p:cNvSpPr>
          <p:nvPr/>
        </p:nvSpPr>
        <p:spPr bwMode="auto">
          <a:xfrm>
            <a:off x="2895600" y="5308600"/>
            <a:ext cx="152400" cy="787400"/>
          </a:xfrm>
          <a:prstGeom prst="leftBrace">
            <a:avLst>
              <a:gd name="adj1" fmla="val 4303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26652" name="Object 28">
            <a:extLst>
              <a:ext uri="{FF2B5EF4-FFF2-40B4-BE49-F238E27FC236}">
                <a16:creationId xmlns:a16="http://schemas.microsoft.com/office/drawing/2014/main" id="{44A9B958-6C1F-40A7-AEBB-CA23F6C3BC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7850" y="5105400"/>
          <a:ext cx="21256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847772" imgH="152567" progId="Equation.3">
                  <p:embed/>
                </p:oleObj>
              </mc:Choice>
              <mc:Fallback>
                <p:oleObj r:id="rId32" imgW="847772" imgH="152567" progId="Equation.3">
                  <p:embed/>
                  <p:pic>
                    <p:nvPicPr>
                      <p:cNvPr id="26652" name="Object 28">
                        <a:extLst>
                          <a:ext uri="{FF2B5EF4-FFF2-40B4-BE49-F238E27FC236}">
                            <a16:creationId xmlns:a16="http://schemas.microsoft.com/office/drawing/2014/main" id="{44A9B958-6C1F-40A7-AEBB-CA23F6C3BC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5105400"/>
                        <a:ext cx="21256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3" name="Object 29">
            <a:extLst>
              <a:ext uri="{FF2B5EF4-FFF2-40B4-BE49-F238E27FC236}">
                <a16:creationId xmlns:a16="http://schemas.microsoft.com/office/drawing/2014/main" id="{B41358D8-34E7-4D2D-B372-1130FA0487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5715000"/>
          <a:ext cx="19034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4" imgW="762058" imgH="152567" progId="Equation.3">
                  <p:embed/>
                </p:oleObj>
              </mc:Choice>
              <mc:Fallback>
                <p:oleObj r:id="rId34" imgW="762058" imgH="152567" progId="Equation.3">
                  <p:embed/>
                  <p:pic>
                    <p:nvPicPr>
                      <p:cNvPr id="26653" name="Object 29">
                        <a:extLst>
                          <a:ext uri="{FF2B5EF4-FFF2-40B4-BE49-F238E27FC236}">
                            <a16:creationId xmlns:a16="http://schemas.microsoft.com/office/drawing/2014/main" id="{B41358D8-34E7-4D2D-B372-1130FA0487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715000"/>
                        <a:ext cx="19034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4" name="Text Box 30">
            <a:extLst>
              <a:ext uri="{FF2B5EF4-FFF2-40B4-BE49-F238E27FC236}">
                <a16:creationId xmlns:a16="http://schemas.microsoft.com/office/drawing/2014/main" id="{E69D9CBE-BFFA-4AA4-93E6-B46FDBEB0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032000"/>
            <a:ext cx="4689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显然该函数在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= 0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连续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6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1" grpId="0"/>
      <p:bldP spid="26643" grpId="0"/>
      <p:bldP spid="26645" grpId="0"/>
      <p:bldP spid="26647" grpId="0"/>
      <p:bldP spid="26649" grpId="0"/>
      <p:bldP spid="26651" grpId="0" animBg="1"/>
      <p:bldP spid="2665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3">
            <a:extLst>
              <a:ext uri="{FF2B5EF4-FFF2-40B4-BE49-F238E27FC236}">
                <a16:creationId xmlns:a16="http://schemas.microsoft.com/office/drawing/2014/main" id="{56A6F2CF-A449-436F-942E-054F9CDEC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828800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因为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7AE072F4-7955-491B-BE93-22ECC271F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052513"/>
            <a:ext cx="1524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7.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</a:t>
            </a:r>
          </a:p>
        </p:txBody>
      </p:sp>
      <p:graphicFrame>
        <p:nvGraphicFramePr>
          <p:cNvPr id="31748" name="Object 5">
            <a:extLst>
              <a:ext uri="{FF2B5EF4-FFF2-40B4-BE49-F238E27FC236}">
                <a16:creationId xmlns:a16="http://schemas.microsoft.com/office/drawing/2014/main" id="{B242DCFD-15E5-4608-831B-19DFF1E092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066800"/>
          <a:ext cx="9175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2857" imgH="152567" progId="Equation.3">
                  <p:embed/>
                </p:oleObj>
              </mc:Choice>
              <mc:Fallback>
                <p:oleObj r:id="rId2" imgW="342857" imgH="152567" progId="Equation.3">
                  <p:embed/>
                  <p:pic>
                    <p:nvPicPr>
                      <p:cNvPr id="31748" name="Object 5">
                        <a:extLst>
                          <a:ext uri="{FF2B5EF4-FFF2-40B4-BE49-F238E27FC236}">
                            <a16:creationId xmlns:a16="http://schemas.microsoft.com/office/drawing/2014/main" id="{B242DCFD-15E5-4608-831B-19DFF1E092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066800"/>
                        <a:ext cx="9175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Text Box 6">
            <a:extLst>
              <a:ext uri="{FF2B5EF4-FFF2-40B4-BE49-F238E27FC236}">
                <a16:creationId xmlns:a16="http://schemas.microsoft.com/office/drawing/2014/main" id="{7749B2FE-567B-4459-BC4A-ABEFFB3C1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113" y="1057275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存在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</a:t>
            </a:r>
          </a:p>
        </p:txBody>
      </p:sp>
      <p:graphicFrame>
        <p:nvGraphicFramePr>
          <p:cNvPr id="31750" name="Object 7">
            <a:extLst>
              <a:ext uri="{FF2B5EF4-FFF2-40B4-BE49-F238E27FC236}">
                <a16:creationId xmlns:a16="http://schemas.microsoft.com/office/drawing/2014/main" id="{D841A585-6C8E-4532-A581-5DD52A8EC2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9163" y="820738"/>
          <a:ext cx="393541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28916" imgH="361783" progId="Equation.3">
                  <p:embed/>
                </p:oleObj>
              </mc:Choice>
              <mc:Fallback>
                <p:oleObj r:id="rId4" imgW="1628916" imgH="361783" progId="Equation.3">
                  <p:embed/>
                  <p:pic>
                    <p:nvPicPr>
                      <p:cNvPr id="31750" name="Object 7">
                        <a:extLst>
                          <a:ext uri="{FF2B5EF4-FFF2-40B4-BE49-F238E27FC236}">
                            <a16:creationId xmlns:a16="http://schemas.microsoft.com/office/drawing/2014/main" id="{D841A585-6C8E-4532-A581-5DD52A8EC2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163" y="820738"/>
                        <a:ext cx="3935412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Text Box 8">
            <a:extLst>
              <a:ext uri="{FF2B5EF4-FFF2-40B4-BE49-F238E27FC236}">
                <a16:creationId xmlns:a16="http://schemas.microsoft.com/office/drawing/2014/main" id="{4AEF7778-3EAD-4F3F-A85D-81A6E7F00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75" y="1057275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</a:p>
        </p:txBody>
      </p:sp>
      <p:graphicFrame>
        <p:nvGraphicFramePr>
          <p:cNvPr id="31752" name="Object 9">
            <a:extLst>
              <a:ext uri="{FF2B5EF4-FFF2-40B4-BE49-F238E27FC236}">
                <a16:creationId xmlns:a16="http://schemas.microsoft.com/office/drawing/2014/main" id="{11D3078F-C650-4F89-8594-070218A4D1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32713" y="1071563"/>
          <a:ext cx="95408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42857" imgH="152567" progId="Equation.3">
                  <p:embed/>
                </p:oleObj>
              </mc:Choice>
              <mc:Fallback>
                <p:oleObj r:id="rId6" imgW="342857" imgH="152567" progId="Equation.3">
                  <p:embed/>
                  <p:pic>
                    <p:nvPicPr>
                      <p:cNvPr id="31752" name="Object 9">
                        <a:extLst>
                          <a:ext uri="{FF2B5EF4-FFF2-40B4-BE49-F238E27FC236}">
                            <a16:creationId xmlns:a16="http://schemas.microsoft.com/office/drawing/2014/main" id="{11D3078F-C650-4F89-8594-070218A4D1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2713" y="1071563"/>
                        <a:ext cx="954087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Object 10">
            <a:extLst>
              <a:ext uri="{FF2B5EF4-FFF2-40B4-BE49-F238E27FC236}">
                <a16:creationId xmlns:a16="http://schemas.microsoft.com/office/drawing/2014/main" id="{6664EC04-E77E-49DC-A2F0-7B56990D78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975" y="2224088"/>
          <a:ext cx="3014663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38170" imgH="361783" progId="Equation.3">
                  <p:embed/>
                </p:oleObj>
              </mc:Choice>
              <mc:Fallback>
                <p:oleObj r:id="rId8" imgW="1238170" imgH="361783" progId="Equation.3">
                  <p:embed/>
                  <p:pic>
                    <p:nvPicPr>
                      <p:cNvPr id="30730" name="Object 10">
                        <a:extLst>
                          <a:ext uri="{FF2B5EF4-FFF2-40B4-BE49-F238E27FC236}">
                            <a16:creationId xmlns:a16="http://schemas.microsoft.com/office/drawing/2014/main" id="{6664EC04-E77E-49DC-A2F0-7B56990D78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5" y="2224088"/>
                        <a:ext cx="3014663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1" name="Text Box 11">
            <a:extLst>
              <a:ext uri="{FF2B5EF4-FFF2-40B4-BE49-F238E27FC236}">
                <a16:creationId xmlns:a16="http://schemas.microsoft.com/office/drawing/2014/main" id="{B9B1BF29-91BF-4DE6-A231-3DC87C55A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410200"/>
            <a:ext cx="1136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所以</a:t>
            </a:r>
          </a:p>
        </p:txBody>
      </p:sp>
      <p:graphicFrame>
        <p:nvGraphicFramePr>
          <p:cNvPr id="30732" name="Object 12">
            <a:extLst>
              <a:ext uri="{FF2B5EF4-FFF2-40B4-BE49-F238E27FC236}">
                <a16:creationId xmlns:a16="http://schemas.microsoft.com/office/drawing/2014/main" id="{5C17B791-4C18-4A8B-914E-E941B1808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7050" y="5470525"/>
          <a:ext cx="1714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676344" imgH="152567" progId="Equation.3">
                  <p:embed/>
                </p:oleObj>
              </mc:Choice>
              <mc:Fallback>
                <p:oleObj r:id="rId10" imgW="676344" imgH="152567" progId="Equation.3">
                  <p:embed/>
                  <p:pic>
                    <p:nvPicPr>
                      <p:cNvPr id="30732" name="Object 12">
                        <a:extLst>
                          <a:ext uri="{FF2B5EF4-FFF2-40B4-BE49-F238E27FC236}">
                            <a16:creationId xmlns:a16="http://schemas.microsoft.com/office/drawing/2014/main" id="{5C17B791-4C18-4A8B-914E-E941B1808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5470525"/>
                        <a:ext cx="1714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3" name="Object 13">
            <a:extLst>
              <a:ext uri="{FF2B5EF4-FFF2-40B4-BE49-F238E27FC236}">
                <a16:creationId xmlns:a16="http://schemas.microsoft.com/office/drawing/2014/main" id="{ECAAFE49-52B3-47DB-8844-CAC891E4D0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2219325"/>
          <a:ext cx="345916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428685" imgH="361783" progId="Equation.3">
                  <p:embed/>
                </p:oleObj>
              </mc:Choice>
              <mc:Fallback>
                <p:oleObj r:id="rId12" imgW="1428685" imgH="361783" progId="Equation.3">
                  <p:embed/>
                  <p:pic>
                    <p:nvPicPr>
                      <p:cNvPr id="30733" name="Object 13">
                        <a:extLst>
                          <a:ext uri="{FF2B5EF4-FFF2-40B4-BE49-F238E27FC236}">
                            <a16:creationId xmlns:a16="http://schemas.microsoft.com/office/drawing/2014/main" id="{ECAAFE49-52B3-47DB-8844-CAC891E4D0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19325"/>
                        <a:ext cx="3459163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4" name="Object 14">
            <a:extLst>
              <a:ext uri="{FF2B5EF4-FFF2-40B4-BE49-F238E27FC236}">
                <a16:creationId xmlns:a16="http://schemas.microsoft.com/office/drawing/2014/main" id="{493EF18D-FFEE-419C-AC14-CAB0CBA743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1888" y="3317875"/>
          <a:ext cx="399891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657372" imgH="390628" progId="Equation.3">
                  <p:embed/>
                </p:oleObj>
              </mc:Choice>
              <mc:Fallback>
                <p:oleObj r:id="rId14" imgW="1657372" imgH="390628" progId="Equation.3">
                  <p:embed/>
                  <p:pic>
                    <p:nvPicPr>
                      <p:cNvPr id="30734" name="Object 14">
                        <a:extLst>
                          <a:ext uri="{FF2B5EF4-FFF2-40B4-BE49-F238E27FC236}">
                            <a16:creationId xmlns:a16="http://schemas.microsoft.com/office/drawing/2014/main" id="{493EF18D-FFEE-419C-AC14-CAB0CBA743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3317875"/>
                        <a:ext cx="3998912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5" name="Object 15">
            <a:extLst>
              <a:ext uri="{FF2B5EF4-FFF2-40B4-BE49-F238E27FC236}">
                <a16:creationId xmlns:a16="http://schemas.microsoft.com/office/drawing/2014/main" id="{DECACE56-E7ED-4C5B-AAFB-44188DACDE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0138" y="4351338"/>
          <a:ext cx="218916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885944" imgH="361783" progId="Equation.3">
                  <p:embed/>
                </p:oleObj>
              </mc:Choice>
              <mc:Fallback>
                <p:oleObj r:id="rId16" imgW="885944" imgH="361783" progId="Equation.3">
                  <p:embed/>
                  <p:pic>
                    <p:nvPicPr>
                      <p:cNvPr id="30735" name="Object 15">
                        <a:extLst>
                          <a:ext uri="{FF2B5EF4-FFF2-40B4-BE49-F238E27FC236}">
                            <a16:creationId xmlns:a16="http://schemas.microsoft.com/office/drawing/2014/main" id="{DECACE56-E7ED-4C5B-AAFB-44188DACDE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138" y="4351338"/>
                        <a:ext cx="2189162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307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CC2CB9F9-5A3C-4476-90A4-4DEE3246E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5600" y="83820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33255" imgH="380897" progId="Equation.3">
                  <p:embed/>
                </p:oleObj>
              </mc:Choice>
              <mc:Fallback>
                <p:oleObj r:id="rId2" imgW="733255" imgH="380897" progId="Equation.3">
                  <p:embed/>
                  <p:pic>
                    <p:nvPicPr>
                      <p:cNvPr id="32770" name="Object 2">
                        <a:extLst>
                          <a:ext uri="{FF2B5EF4-FFF2-40B4-BE49-F238E27FC236}">
                            <a16:creationId xmlns:a16="http://schemas.microsoft.com/office/drawing/2014/main" id="{CC2CB9F9-5A3C-4476-90A4-4DEE3246E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838200"/>
                        <a:ext cx="736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DC5A6526-4F4F-4C9C-8116-AC5EC7F78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755650"/>
            <a:ext cx="20955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8.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         在 </a:t>
            </a:r>
          </a:p>
        </p:txBody>
      </p:sp>
      <p:graphicFrame>
        <p:nvGraphicFramePr>
          <p:cNvPr id="32772" name="Object 4">
            <a:extLst>
              <a:ext uri="{FF2B5EF4-FFF2-40B4-BE49-F238E27FC236}">
                <a16:creationId xmlns:a16="http://schemas.microsoft.com/office/drawing/2014/main" id="{9C86993E-8D65-4639-94E3-E5A9C3270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765175"/>
          <a:ext cx="9239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23770" imgH="133453" progId="Equation.DSMT4">
                  <p:embed/>
                </p:oleObj>
              </mc:Choice>
              <mc:Fallback>
                <p:oleObj r:id="rId4" imgW="323770" imgH="133453" progId="Equation.DSMT4">
                  <p:embed/>
                  <p:pic>
                    <p:nvPicPr>
                      <p:cNvPr id="32772" name="Object 4">
                        <a:extLst>
                          <a:ext uri="{FF2B5EF4-FFF2-40B4-BE49-F238E27FC236}">
                            <a16:creationId xmlns:a16="http://schemas.microsoft.com/office/drawing/2014/main" id="{9C86993E-8D65-4639-94E3-E5A9C32701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765175"/>
                        <a:ext cx="9239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5">
            <a:extLst>
              <a:ext uri="{FF2B5EF4-FFF2-40B4-BE49-F238E27FC236}">
                <a16:creationId xmlns:a16="http://schemas.microsoft.com/office/drawing/2014/main" id="{86B7B09C-9965-4329-84A0-19E0D3E8D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750888"/>
            <a:ext cx="5065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处连续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                存在，证明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32774" name="Object 6">
            <a:extLst>
              <a:ext uri="{FF2B5EF4-FFF2-40B4-BE49-F238E27FC236}">
                <a16:creationId xmlns:a16="http://schemas.microsoft.com/office/drawing/2014/main" id="{8F5429E1-F3B8-4AD4-A962-419376A8AB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8438" y="588963"/>
          <a:ext cx="1447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495313" imgH="857366" progId="Equation.3">
                  <p:embed/>
                </p:oleObj>
              </mc:Choice>
              <mc:Fallback>
                <p:oleObj r:id="rId6" imgW="1495313" imgH="857366" progId="Equation.3">
                  <p:embed/>
                  <p:pic>
                    <p:nvPicPr>
                      <p:cNvPr id="32774" name="Object 6">
                        <a:extLst>
                          <a:ext uri="{FF2B5EF4-FFF2-40B4-BE49-F238E27FC236}">
                            <a16:creationId xmlns:a16="http://schemas.microsoft.com/office/drawing/2014/main" id="{8F5429E1-F3B8-4AD4-A962-419376A8AB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438" y="588963"/>
                        <a:ext cx="1447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Text Box 10">
            <a:extLst>
              <a:ext uri="{FF2B5EF4-FFF2-40B4-BE49-F238E27FC236}">
                <a16:creationId xmlns:a16="http://schemas.microsoft.com/office/drawing/2014/main" id="{1A4615EC-F52B-4469-9246-155B06CBC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90650"/>
            <a:ext cx="1281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f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</a:p>
        </p:txBody>
      </p:sp>
      <p:graphicFrame>
        <p:nvGraphicFramePr>
          <p:cNvPr id="32776" name="Object 11">
            <a:extLst>
              <a:ext uri="{FF2B5EF4-FFF2-40B4-BE49-F238E27FC236}">
                <a16:creationId xmlns:a16="http://schemas.microsoft.com/office/drawing/2014/main" id="{181BF0FB-1B13-42CD-9BD4-7781CB37C1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1300" y="1524000"/>
          <a:ext cx="774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771427" imgH="276289" progId="Equation.3">
                  <p:embed/>
                </p:oleObj>
              </mc:Choice>
              <mc:Fallback>
                <p:oleObj r:id="rId8" imgW="771427" imgH="276289" progId="Equation.3">
                  <p:embed/>
                  <p:pic>
                    <p:nvPicPr>
                      <p:cNvPr id="32776" name="Object 11">
                        <a:extLst>
                          <a:ext uri="{FF2B5EF4-FFF2-40B4-BE49-F238E27FC236}">
                            <a16:creationId xmlns:a16="http://schemas.microsoft.com/office/drawing/2014/main" id="{181BF0FB-1B13-42CD-9BD4-7781CB37C1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1524000"/>
                        <a:ext cx="774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7" name="Text Box 12">
            <a:extLst>
              <a:ext uri="{FF2B5EF4-FFF2-40B4-BE49-F238E27FC236}">
                <a16:creationId xmlns:a16="http://schemas.microsoft.com/office/drawing/2014/main" id="{C0C29CB5-C92F-458F-8C44-3BDC4AAB5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404938"/>
            <a:ext cx="152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31757" name="Text Box 13">
            <a:extLst>
              <a:ext uri="{FF2B5EF4-FFF2-40B4-BE49-F238E27FC236}">
                <a16:creationId xmlns:a16="http://schemas.microsoft.com/office/drawing/2014/main" id="{ABAF0446-2BAF-479A-B4F2-8D7203163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" y="2289175"/>
            <a:ext cx="1730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：因为</a:t>
            </a:r>
          </a:p>
        </p:txBody>
      </p:sp>
      <p:graphicFrame>
        <p:nvGraphicFramePr>
          <p:cNvPr id="31758" name="Object 14">
            <a:extLst>
              <a:ext uri="{FF2B5EF4-FFF2-40B4-BE49-F238E27FC236}">
                <a16:creationId xmlns:a16="http://schemas.microsoft.com/office/drawing/2014/main" id="{D03B4F88-24D6-4F72-925A-EFCAF3A430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2122488"/>
          <a:ext cx="1447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495313" imgH="857366" progId="Equation.3">
                  <p:embed/>
                </p:oleObj>
              </mc:Choice>
              <mc:Fallback>
                <p:oleObj r:id="rId10" imgW="1495313" imgH="857366" progId="Equation.3">
                  <p:embed/>
                  <p:pic>
                    <p:nvPicPr>
                      <p:cNvPr id="31758" name="Object 14">
                        <a:extLst>
                          <a:ext uri="{FF2B5EF4-FFF2-40B4-BE49-F238E27FC236}">
                            <a16:creationId xmlns:a16="http://schemas.microsoft.com/office/drawing/2014/main" id="{D03B4F88-24D6-4F72-925A-EFCAF3A430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122488"/>
                        <a:ext cx="1447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9" name="Text Box 15">
            <a:extLst>
              <a:ext uri="{FF2B5EF4-FFF2-40B4-BE49-F238E27FC236}">
                <a16:creationId xmlns:a16="http://schemas.microsoft.com/office/drawing/2014/main" id="{E0DF296B-1783-4E8A-9E81-547BE570C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289175"/>
            <a:ext cx="2290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存在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则有</a:t>
            </a:r>
          </a:p>
        </p:txBody>
      </p:sp>
      <p:graphicFrame>
        <p:nvGraphicFramePr>
          <p:cNvPr id="31761" name="Object 17">
            <a:extLst>
              <a:ext uri="{FF2B5EF4-FFF2-40B4-BE49-F238E27FC236}">
                <a16:creationId xmlns:a16="http://schemas.microsoft.com/office/drawing/2014/main" id="{E9296326-704E-4F4B-9AA4-32F3306441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2349500"/>
          <a:ext cx="1968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057487" imgH="600191" progId="Equation.3">
                  <p:embed/>
                </p:oleObj>
              </mc:Choice>
              <mc:Fallback>
                <p:oleObj r:id="rId12" imgW="2057487" imgH="600191" progId="Equation.3">
                  <p:embed/>
                  <p:pic>
                    <p:nvPicPr>
                      <p:cNvPr id="31761" name="Object 17">
                        <a:extLst>
                          <a:ext uri="{FF2B5EF4-FFF2-40B4-BE49-F238E27FC236}">
                            <a16:creationId xmlns:a16="http://schemas.microsoft.com/office/drawing/2014/main" id="{E9296326-704E-4F4B-9AA4-32F3306441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349500"/>
                        <a:ext cx="19685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3" name="Text Box 19">
            <a:extLst>
              <a:ext uri="{FF2B5EF4-FFF2-40B4-BE49-F238E27FC236}">
                <a16:creationId xmlns:a16="http://schemas.microsoft.com/office/drawing/2014/main" id="{6133683D-3C55-4387-AC3D-22650F697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3209925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又</a:t>
            </a:r>
          </a:p>
        </p:txBody>
      </p:sp>
      <p:graphicFrame>
        <p:nvGraphicFramePr>
          <p:cNvPr id="31764" name="Object 20">
            <a:extLst>
              <a:ext uri="{FF2B5EF4-FFF2-40B4-BE49-F238E27FC236}">
                <a16:creationId xmlns:a16="http://schemas.microsoft.com/office/drawing/2014/main" id="{3C6439C6-02B0-483C-A8E8-7F6B40E9E1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5700" y="3314700"/>
          <a:ext cx="7334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33255" imgH="380897" progId="Equation.DSMT4">
                  <p:embed/>
                </p:oleObj>
              </mc:Choice>
              <mc:Fallback>
                <p:oleObj r:id="rId14" imgW="733255" imgH="380897" progId="Equation.DSMT4">
                  <p:embed/>
                  <p:pic>
                    <p:nvPicPr>
                      <p:cNvPr id="31764" name="Object 20">
                        <a:extLst>
                          <a:ext uri="{FF2B5EF4-FFF2-40B4-BE49-F238E27FC236}">
                            <a16:creationId xmlns:a16="http://schemas.microsoft.com/office/drawing/2014/main" id="{3C6439C6-02B0-483C-A8E8-7F6B40E9E1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3314700"/>
                        <a:ext cx="7334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6" name="Text Box 22">
            <a:extLst>
              <a:ext uri="{FF2B5EF4-FFF2-40B4-BE49-F238E27FC236}">
                <a16:creationId xmlns:a16="http://schemas.microsoft.com/office/drawing/2014/main" id="{398CC103-FB22-4F38-B78F-126F441D4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32131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</a:p>
        </p:txBody>
      </p:sp>
      <p:sp>
        <p:nvSpPr>
          <p:cNvPr id="31768" name="Text Box 24">
            <a:extLst>
              <a:ext uri="{FF2B5EF4-FFF2-40B4-BE49-F238E27FC236}">
                <a16:creationId xmlns:a16="http://schemas.microsoft.com/office/drawing/2014/main" id="{501E8C99-376F-4E3B-B88A-30E2C19F9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0" y="3222625"/>
            <a:ext cx="2017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处连续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</a:t>
            </a:r>
          </a:p>
        </p:txBody>
      </p:sp>
      <p:graphicFrame>
        <p:nvGraphicFramePr>
          <p:cNvPr id="31769" name="Object 25">
            <a:extLst>
              <a:ext uri="{FF2B5EF4-FFF2-40B4-BE49-F238E27FC236}">
                <a16:creationId xmlns:a16="http://schemas.microsoft.com/office/drawing/2014/main" id="{B6B16492-1C22-4CD6-B763-F9E4CFB28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8225" y="3303588"/>
          <a:ext cx="1282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323885" imgH="380897" progId="Equation.3">
                  <p:embed/>
                </p:oleObj>
              </mc:Choice>
              <mc:Fallback>
                <p:oleObj r:id="rId16" imgW="1323885" imgH="380897" progId="Equation.3">
                  <p:embed/>
                  <p:pic>
                    <p:nvPicPr>
                      <p:cNvPr id="31769" name="Object 25">
                        <a:extLst>
                          <a:ext uri="{FF2B5EF4-FFF2-40B4-BE49-F238E27FC236}">
                            <a16:creationId xmlns:a16="http://schemas.microsoft.com/office/drawing/2014/main" id="{B6B16492-1C22-4CD6-B763-F9E4CFB28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8225" y="3303588"/>
                        <a:ext cx="1282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0" name="Text Box 26">
            <a:extLst>
              <a:ext uri="{FF2B5EF4-FFF2-40B4-BE49-F238E27FC236}">
                <a16:creationId xmlns:a16="http://schemas.microsoft.com/office/drawing/2014/main" id="{DC664CB3-485B-4247-871F-89FD85772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130675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所以</a:t>
            </a:r>
          </a:p>
        </p:txBody>
      </p:sp>
      <p:sp>
        <p:nvSpPr>
          <p:cNvPr id="31772" name="Text Box 28">
            <a:extLst>
              <a:ext uri="{FF2B5EF4-FFF2-40B4-BE49-F238E27FC236}">
                <a16:creationId xmlns:a16="http://schemas.microsoft.com/office/drawing/2014/main" id="{40E42056-D465-477D-AF09-429B6AD73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994275"/>
            <a:ext cx="674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31773" name="Object 29">
            <a:extLst>
              <a:ext uri="{FF2B5EF4-FFF2-40B4-BE49-F238E27FC236}">
                <a16:creationId xmlns:a16="http://schemas.microsoft.com/office/drawing/2014/main" id="{894359D7-2859-4BBF-A327-BC1CAA5987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510540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733255" imgH="380897" progId="Equation.3">
                  <p:embed/>
                </p:oleObj>
              </mc:Choice>
              <mc:Fallback>
                <p:oleObj r:id="rId18" imgW="733255" imgH="380897" progId="Equation.3">
                  <p:embed/>
                  <p:pic>
                    <p:nvPicPr>
                      <p:cNvPr id="31773" name="Object 29">
                        <a:extLst>
                          <a:ext uri="{FF2B5EF4-FFF2-40B4-BE49-F238E27FC236}">
                            <a16:creationId xmlns:a16="http://schemas.microsoft.com/office/drawing/2014/main" id="{894359D7-2859-4BBF-A327-BC1CAA598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105400"/>
                        <a:ext cx="736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4" name="Text Box 30">
            <a:extLst>
              <a:ext uri="{FF2B5EF4-FFF2-40B4-BE49-F238E27FC236}">
                <a16:creationId xmlns:a16="http://schemas.microsoft.com/office/drawing/2014/main" id="{09AE65EF-8A47-4796-8A7A-655E0FE07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738" y="49911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</a:p>
        </p:txBody>
      </p:sp>
      <p:graphicFrame>
        <p:nvGraphicFramePr>
          <p:cNvPr id="31775" name="Object 31">
            <a:extLst>
              <a:ext uri="{FF2B5EF4-FFF2-40B4-BE49-F238E27FC236}">
                <a16:creationId xmlns:a16="http://schemas.microsoft.com/office/drawing/2014/main" id="{D43C09BC-7D98-41BF-A63B-AA5FA2749E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3900" y="5105400"/>
          <a:ext cx="774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771427" imgH="276289" progId="Equation.3">
                  <p:embed/>
                </p:oleObj>
              </mc:Choice>
              <mc:Fallback>
                <p:oleObj r:id="rId20" imgW="771427" imgH="276289" progId="Equation.3">
                  <p:embed/>
                  <p:pic>
                    <p:nvPicPr>
                      <p:cNvPr id="31775" name="Object 31">
                        <a:extLst>
                          <a:ext uri="{FF2B5EF4-FFF2-40B4-BE49-F238E27FC236}">
                            <a16:creationId xmlns:a16="http://schemas.microsoft.com/office/drawing/2014/main" id="{D43C09BC-7D98-41BF-A63B-AA5FA2749E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5105400"/>
                        <a:ext cx="774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6" name="Text Box 32">
            <a:extLst>
              <a:ext uri="{FF2B5EF4-FFF2-40B4-BE49-F238E27FC236}">
                <a16:creationId xmlns:a16="http://schemas.microsoft.com/office/drawing/2014/main" id="{BCEF82E5-37C6-492A-9608-CDE797401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1138" y="4991100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graphicFrame>
        <p:nvGraphicFramePr>
          <p:cNvPr id="31778" name="Object 34">
            <a:extLst>
              <a:ext uri="{FF2B5EF4-FFF2-40B4-BE49-F238E27FC236}">
                <a16:creationId xmlns:a16="http://schemas.microsoft.com/office/drawing/2014/main" id="{D42D9262-2FF0-49DF-950A-F885F22C47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3943350"/>
          <a:ext cx="24955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2495427" imgH="857366" progId="Equation.3">
                  <p:embed/>
                </p:oleObj>
              </mc:Choice>
              <mc:Fallback>
                <p:oleObj r:id="rId22" imgW="2495427" imgH="857366" progId="Equation.3">
                  <p:embed/>
                  <p:pic>
                    <p:nvPicPr>
                      <p:cNvPr id="31778" name="Object 34">
                        <a:extLst>
                          <a:ext uri="{FF2B5EF4-FFF2-40B4-BE49-F238E27FC236}">
                            <a16:creationId xmlns:a16="http://schemas.microsoft.com/office/drawing/2014/main" id="{D42D9262-2FF0-49DF-950A-F885F22C47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943350"/>
                        <a:ext cx="249555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09" name="Object 65">
            <a:extLst>
              <a:ext uri="{FF2B5EF4-FFF2-40B4-BE49-F238E27FC236}">
                <a16:creationId xmlns:a16="http://schemas.microsoft.com/office/drawing/2014/main" id="{AC974804-6035-4B33-A09B-BD730537F1A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59013" y="3268663"/>
          <a:ext cx="9334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323770" imgH="133453" progId="Equation.DSMT4">
                  <p:embed/>
                </p:oleObj>
              </mc:Choice>
              <mc:Fallback>
                <p:oleObj r:id="rId24" imgW="323770" imgH="133453" progId="Equation.DSMT4">
                  <p:embed/>
                  <p:pic>
                    <p:nvPicPr>
                      <p:cNvPr id="31809" name="Object 65">
                        <a:extLst>
                          <a:ext uri="{FF2B5EF4-FFF2-40B4-BE49-F238E27FC236}">
                            <a16:creationId xmlns:a16="http://schemas.microsoft.com/office/drawing/2014/main" id="{AC974804-6035-4B33-A09B-BD730537F1A2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3268663"/>
                        <a:ext cx="9334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15" name="Object 71">
            <a:extLst>
              <a:ext uri="{FF2B5EF4-FFF2-40B4-BE49-F238E27FC236}">
                <a16:creationId xmlns:a16="http://schemas.microsoft.com/office/drawing/2014/main" id="{C2E4907D-B0DB-44A7-A6FA-71BC22F1E8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3860800"/>
          <a:ext cx="1947863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752341" imgH="361783" progId="Equation.DSMT4">
                  <p:embed/>
                </p:oleObj>
              </mc:Choice>
              <mc:Fallback>
                <p:oleObj r:id="rId26" imgW="752341" imgH="361783" progId="Equation.DSMT4">
                  <p:embed/>
                  <p:pic>
                    <p:nvPicPr>
                      <p:cNvPr id="31815" name="Object 71">
                        <a:extLst>
                          <a:ext uri="{FF2B5EF4-FFF2-40B4-BE49-F238E27FC236}">
                            <a16:creationId xmlns:a16="http://schemas.microsoft.com/office/drawing/2014/main" id="{C2E4907D-B0DB-44A7-A6FA-71BC22F1E8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860800"/>
                        <a:ext cx="1947863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18" name="Object 74">
            <a:extLst>
              <a:ext uri="{FF2B5EF4-FFF2-40B4-BE49-F238E27FC236}">
                <a16:creationId xmlns:a16="http://schemas.microsoft.com/office/drawing/2014/main" id="{6D1B0234-C9EC-45FA-8B59-A80874EF5F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30925" y="4130675"/>
          <a:ext cx="12319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482391" imgH="203112" progId="Equation.DSMT4">
                  <p:embed/>
                </p:oleObj>
              </mc:Choice>
              <mc:Fallback>
                <p:oleObj r:id="rId28" imgW="482391" imgH="203112" progId="Equation.DSMT4">
                  <p:embed/>
                  <p:pic>
                    <p:nvPicPr>
                      <p:cNvPr id="31818" name="Object 74">
                        <a:extLst>
                          <a:ext uri="{FF2B5EF4-FFF2-40B4-BE49-F238E27FC236}">
                            <a16:creationId xmlns:a16="http://schemas.microsoft.com/office/drawing/2014/main" id="{6D1B0234-C9EC-45FA-8B59-A80874EF5F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5" y="4130675"/>
                        <a:ext cx="12319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1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7" grpId="0"/>
      <p:bldP spid="31759" grpId="0" build="p" advAuto="0"/>
      <p:bldP spid="31763" grpId="0"/>
      <p:bldP spid="31766" grpId="0"/>
      <p:bldP spid="31768" grpId="0"/>
      <p:bldP spid="31770" grpId="0"/>
      <p:bldP spid="31772" grpId="0" build="p"/>
      <p:bldP spid="31774" grpId="0" build="p" advAuto="0"/>
      <p:bldP spid="31776" grpId="0" build="p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B641862-4653-4D04-A00A-A089D51872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2531" y="209650"/>
            <a:ext cx="2473325" cy="627062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. 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证明方程</a:t>
            </a:r>
          </a:p>
        </p:txBody>
      </p:sp>
      <p:graphicFrame>
        <p:nvGraphicFramePr>
          <p:cNvPr id="19459" name="Object 3">
            <a:extLst>
              <a:ext uri="{FF2B5EF4-FFF2-40B4-BE49-F238E27FC236}">
                <a16:creationId xmlns:a16="http://schemas.microsoft.com/office/drawing/2014/main" id="{48DCCC7A-7E21-4AC2-938E-BBC60BCA8F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3550" y="212725"/>
          <a:ext cx="2298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62287" imgH="295404" progId="Equation.3">
                  <p:embed/>
                </p:oleObj>
              </mc:Choice>
              <mc:Fallback>
                <p:oleObj name="Equation" r:id="rId2" imgW="2162287" imgH="295404" progId="Equation.3">
                  <p:embed/>
                  <p:pic>
                    <p:nvPicPr>
                      <p:cNvPr id="19459" name="Object 3">
                        <a:extLst>
                          <a:ext uri="{FF2B5EF4-FFF2-40B4-BE49-F238E27FC236}">
                            <a16:creationId xmlns:a16="http://schemas.microsoft.com/office/drawing/2014/main" id="{48DCCC7A-7E21-4AC2-938E-BBC60BCA8F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212725"/>
                        <a:ext cx="2298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5">
            <a:extLst>
              <a:ext uri="{FF2B5EF4-FFF2-40B4-BE49-F238E27FC236}">
                <a16:creationId xmlns:a16="http://schemas.microsoft.com/office/drawing/2014/main" id="{7DD8E9CC-FFDA-4A24-908B-31F170CE8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709613"/>
            <a:ext cx="1558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一个根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A92BCA27-D93D-44D4-95BB-242B22481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43013"/>
            <a:ext cx="182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显然</a:t>
            </a:r>
            <a:endParaRPr kumimoji="1" lang="zh-CN" altLang="en-US" sz="2800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4343" name="Object 7">
            <a:extLst>
              <a:ext uri="{FF2B5EF4-FFF2-40B4-BE49-F238E27FC236}">
                <a16:creationId xmlns:a16="http://schemas.microsoft.com/office/drawing/2014/main" id="{9BE8E4DB-5B1D-4C5A-A69E-8329C9A2B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4700" y="1231900"/>
          <a:ext cx="4178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43429" imgH="371514" progId="Equation.3">
                  <p:embed/>
                </p:oleObj>
              </mc:Choice>
              <mc:Fallback>
                <p:oleObj name="Equation" r:id="rId4" imgW="4143429" imgH="371514" progId="Equation.3">
                  <p:embed/>
                  <p:pic>
                    <p:nvPicPr>
                      <p:cNvPr id="14343" name="Object 7">
                        <a:extLst>
                          <a:ext uri="{FF2B5EF4-FFF2-40B4-BE49-F238E27FC236}">
                            <a16:creationId xmlns:a16="http://schemas.microsoft.com/office/drawing/2014/main" id="{9BE8E4DB-5B1D-4C5A-A69E-8329C9A2BC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1231900"/>
                        <a:ext cx="4178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Text Box 8">
            <a:extLst>
              <a:ext uri="{FF2B5EF4-FFF2-40B4-BE49-F238E27FC236}">
                <a16:creationId xmlns:a16="http://schemas.microsoft.com/office/drawing/2014/main" id="{B5B03CE8-AB8B-4A67-BF8E-C95ACEC2A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1243013"/>
            <a:ext cx="76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又</a:t>
            </a:r>
          </a:p>
        </p:txBody>
      </p:sp>
      <p:graphicFrame>
        <p:nvGraphicFramePr>
          <p:cNvPr id="14345" name="Object 9">
            <a:extLst>
              <a:ext uri="{FF2B5EF4-FFF2-40B4-BE49-F238E27FC236}">
                <a16:creationId xmlns:a16="http://schemas.microsoft.com/office/drawing/2014/main" id="{734723DF-BFB9-4A08-A37C-1C822EAE5B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9450" y="1898650"/>
          <a:ext cx="1892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62172" imgH="276289" progId="Equation.3">
                  <p:embed/>
                </p:oleObj>
              </mc:Choice>
              <mc:Fallback>
                <p:oleObj name="Equation" r:id="rId6" imgW="1762172" imgH="276289" progId="Equation.3">
                  <p:embed/>
                  <p:pic>
                    <p:nvPicPr>
                      <p:cNvPr id="14345" name="Object 9">
                        <a:extLst>
                          <a:ext uri="{FF2B5EF4-FFF2-40B4-BE49-F238E27FC236}">
                            <a16:creationId xmlns:a16="http://schemas.microsoft.com/office/drawing/2014/main" id="{734723DF-BFB9-4A08-A37C-1C822EAE5B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1898650"/>
                        <a:ext cx="1892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Object 10">
            <a:extLst>
              <a:ext uri="{FF2B5EF4-FFF2-40B4-BE49-F238E27FC236}">
                <a16:creationId xmlns:a16="http://schemas.microsoft.com/office/drawing/2014/main" id="{CBB400FE-EB58-4B7B-B502-428548DA11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3200" y="1898650"/>
          <a:ext cx="2032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95428" imgH="276289" progId="Equation.3">
                  <p:embed/>
                </p:oleObj>
              </mc:Choice>
              <mc:Fallback>
                <p:oleObj name="Equation" r:id="rId8" imgW="1895428" imgH="276289" progId="Equation.3">
                  <p:embed/>
                  <p:pic>
                    <p:nvPicPr>
                      <p:cNvPr id="14346" name="Object 10">
                        <a:extLst>
                          <a:ext uri="{FF2B5EF4-FFF2-40B4-BE49-F238E27FC236}">
                            <a16:creationId xmlns:a16="http://schemas.microsoft.com/office/drawing/2014/main" id="{CBB400FE-EB58-4B7B-B502-428548DA11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1898650"/>
                        <a:ext cx="2032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Text Box 11">
            <a:extLst>
              <a:ext uri="{FF2B5EF4-FFF2-40B4-BE49-F238E27FC236}">
                <a16:creationId xmlns:a16="http://schemas.microsoft.com/office/drawing/2014/main" id="{5252D7B7-8738-4668-8167-6072DBDB5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362200"/>
            <a:ext cx="4800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故据零点定理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至少存在一点</a:t>
            </a:r>
          </a:p>
        </p:txBody>
      </p:sp>
      <p:graphicFrame>
        <p:nvGraphicFramePr>
          <p:cNvPr id="14348" name="Object 12">
            <a:extLst>
              <a:ext uri="{FF2B5EF4-FFF2-40B4-BE49-F238E27FC236}">
                <a16:creationId xmlns:a16="http://schemas.microsoft.com/office/drawing/2014/main" id="{76B2D3C1-3C03-4EF3-8BAC-E9FB97A47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2457450"/>
          <a:ext cx="13668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85712" imgH="276289" progId="Equation.3">
                  <p:embed/>
                </p:oleObj>
              </mc:Choice>
              <mc:Fallback>
                <p:oleObj name="Equation" r:id="rId10" imgW="1285712" imgH="276289" progId="Equation.3">
                  <p:embed/>
                  <p:pic>
                    <p:nvPicPr>
                      <p:cNvPr id="14348" name="Object 12">
                        <a:extLst>
                          <a:ext uri="{FF2B5EF4-FFF2-40B4-BE49-F238E27FC236}">
                            <a16:creationId xmlns:a16="http://schemas.microsoft.com/office/drawing/2014/main" id="{76B2D3C1-3C03-4EF3-8BAC-E9FB97A47C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457450"/>
                        <a:ext cx="136683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9" name="Text Box 13">
            <a:extLst>
              <a:ext uri="{FF2B5EF4-FFF2-40B4-BE49-F238E27FC236}">
                <a16:creationId xmlns:a16="http://schemas.microsoft.com/office/drawing/2014/main" id="{83AC57D6-19BD-4A1C-B516-268D47AF4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0" y="2339975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使</a:t>
            </a:r>
          </a:p>
        </p:txBody>
      </p:sp>
      <p:graphicFrame>
        <p:nvGraphicFramePr>
          <p:cNvPr id="14350" name="Object 14">
            <a:extLst>
              <a:ext uri="{FF2B5EF4-FFF2-40B4-BE49-F238E27FC236}">
                <a16:creationId xmlns:a16="http://schemas.microsoft.com/office/drawing/2014/main" id="{695F0D38-A1F6-49CE-91AE-D58426E611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0" y="2438400"/>
          <a:ext cx="1422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85712" imgH="276289" progId="Equation.3">
                  <p:embed/>
                </p:oleObj>
              </mc:Choice>
              <mc:Fallback>
                <p:oleObj name="Equation" r:id="rId12" imgW="1285712" imgH="276289" progId="Equation.3">
                  <p:embed/>
                  <p:pic>
                    <p:nvPicPr>
                      <p:cNvPr id="14350" name="Object 14">
                        <a:extLst>
                          <a:ext uri="{FF2B5EF4-FFF2-40B4-BE49-F238E27FC236}">
                            <a16:creationId xmlns:a16="http://schemas.microsoft.com/office/drawing/2014/main" id="{695F0D38-A1F6-49CE-91AE-D58426E611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438400"/>
                        <a:ext cx="1422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Text Box 15">
            <a:extLst>
              <a:ext uri="{FF2B5EF4-FFF2-40B4-BE49-F238E27FC236}">
                <a16:creationId xmlns:a16="http://schemas.microsoft.com/office/drawing/2014/main" id="{BB7D1E39-B796-4ABF-91B1-45857B0F3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2362200"/>
            <a:ext cx="60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14352" name="Object 16">
            <a:extLst>
              <a:ext uri="{FF2B5EF4-FFF2-40B4-BE49-F238E27FC236}">
                <a16:creationId xmlns:a16="http://schemas.microsoft.com/office/drawing/2014/main" id="{5A4F59C9-D3C2-4261-9A3B-DB6BE5D0A8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921000"/>
          <a:ext cx="2324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190743" imgH="371514" progId="Equation.3">
                  <p:embed/>
                </p:oleObj>
              </mc:Choice>
              <mc:Fallback>
                <p:oleObj name="Equation" r:id="rId14" imgW="2190743" imgH="371514" progId="Equation.3">
                  <p:embed/>
                  <p:pic>
                    <p:nvPicPr>
                      <p:cNvPr id="14352" name="Object 16">
                        <a:extLst>
                          <a:ext uri="{FF2B5EF4-FFF2-40B4-BE49-F238E27FC236}">
                            <a16:creationId xmlns:a16="http://schemas.microsoft.com/office/drawing/2014/main" id="{5A4F59C9-D3C2-4261-9A3B-DB6BE5D0A8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921000"/>
                        <a:ext cx="23241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3" name="Text Box 17">
            <a:extLst>
              <a:ext uri="{FF2B5EF4-FFF2-40B4-BE49-F238E27FC236}">
                <a16:creationId xmlns:a16="http://schemas.microsoft.com/office/drawing/2014/main" id="{13BBB026-614E-4347-B5A7-73F5F1F83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3513138"/>
            <a:ext cx="1289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说明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4355" name="Object 19">
            <a:extLst>
              <a:ext uri="{FF2B5EF4-FFF2-40B4-BE49-F238E27FC236}">
                <a16:creationId xmlns:a16="http://schemas.microsoft.com/office/drawing/2014/main" id="{596BC3C2-C002-4BDD-80ED-92C32C4576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4038600"/>
          <a:ext cx="876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42972" imgH="390628" progId="Equation.3">
                  <p:embed/>
                </p:oleObj>
              </mc:Choice>
              <mc:Fallback>
                <p:oleObj name="Equation" r:id="rId16" imgW="742972" imgH="390628" progId="Equation.3">
                  <p:embed/>
                  <p:pic>
                    <p:nvPicPr>
                      <p:cNvPr id="14355" name="Object 19">
                        <a:extLst>
                          <a:ext uri="{FF2B5EF4-FFF2-40B4-BE49-F238E27FC236}">
                            <a16:creationId xmlns:a16="http://schemas.microsoft.com/office/drawing/2014/main" id="{596BC3C2-C002-4BDD-80ED-92C32C4576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038600"/>
                        <a:ext cx="8763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6" name="Object 20">
            <a:extLst>
              <a:ext uri="{FF2B5EF4-FFF2-40B4-BE49-F238E27FC236}">
                <a16:creationId xmlns:a16="http://schemas.microsoft.com/office/drawing/2014/main" id="{5116EB2D-D887-48B6-A6FA-804051522C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1900" y="4038600"/>
          <a:ext cx="1905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771542" imgH="390628" progId="Equation.3">
                  <p:embed/>
                </p:oleObj>
              </mc:Choice>
              <mc:Fallback>
                <p:oleObj name="Equation" r:id="rId18" imgW="1771542" imgH="390628" progId="Equation.3">
                  <p:embed/>
                  <p:pic>
                    <p:nvPicPr>
                      <p:cNvPr id="14356" name="Object 20">
                        <a:extLst>
                          <a:ext uri="{FF2B5EF4-FFF2-40B4-BE49-F238E27FC236}">
                            <a16:creationId xmlns:a16="http://schemas.microsoft.com/office/drawing/2014/main" id="{5116EB2D-D887-48B6-A6FA-804051522C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4038600"/>
                        <a:ext cx="1905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7" name="Text Box 21">
            <a:extLst>
              <a:ext uri="{FF2B5EF4-FFF2-40B4-BE49-F238E27FC236}">
                <a16:creationId xmlns:a16="http://schemas.microsoft.com/office/drawing/2014/main" id="{A0226DD8-FC60-4664-801D-B3133A779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013" y="4648200"/>
            <a:ext cx="3013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内必有方程的根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graphicFrame>
        <p:nvGraphicFramePr>
          <p:cNvPr id="14358" name="Object 22">
            <a:extLst>
              <a:ext uri="{FF2B5EF4-FFF2-40B4-BE49-F238E27FC236}">
                <a16:creationId xmlns:a16="http://schemas.microsoft.com/office/drawing/2014/main" id="{7A68E2EB-8B30-457D-9782-FED5F70AE2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4660900"/>
          <a:ext cx="7826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99999" imgH="390628" progId="Equation.3">
                  <p:embed/>
                </p:oleObj>
              </mc:Choice>
              <mc:Fallback>
                <p:oleObj name="Equation" r:id="rId20" imgW="599999" imgH="390628" progId="Equation.3">
                  <p:embed/>
                  <p:pic>
                    <p:nvPicPr>
                      <p:cNvPr id="14358" name="Object 22">
                        <a:extLst>
                          <a:ext uri="{FF2B5EF4-FFF2-40B4-BE49-F238E27FC236}">
                            <a16:creationId xmlns:a16="http://schemas.microsoft.com/office/drawing/2014/main" id="{7A68E2EB-8B30-457D-9782-FED5F70AE2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660900"/>
                        <a:ext cx="78263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9" name="Text Box 23">
            <a:extLst>
              <a:ext uri="{FF2B5EF4-FFF2-40B4-BE49-F238E27FC236}">
                <a16:creationId xmlns:a16="http://schemas.microsoft.com/office/drawing/2014/main" id="{468CB8A6-8181-40AE-ACAB-D518542C7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1816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取</a:t>
            </a:r>
          </a:p>
        </p:txBody>
      </p:sp>
      <p:graphicFrame>
        <p:nvGraphicFramePr>
          <p:cNvPr id="14360" name="Object 24">
            <a:extLst>
              <a:ext uri="{FF2B5EF4-FFF2-40B4-BE49-F238E27FC236}">
                <a16:creationId xmlns:a16="http://schemas.microsoft.com/office/drawing/2014/main" id="{459DF3DE-717F-4189-BF14-ED823F300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175" y="5240338"/>
          <a:ext cx="6826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552457" imgH="390628" progId="Equation.3">
                  <p:embed/>
                </p:oleObj>
              </mc:Choice>
              <mc:Fallback>
                <p:oleObj name="Equation" r:id="rId22" imgW="552457" imgH="390628" progId="Equation.3">
                  <p:embed/>
                  <p:pic>
                    <p:nvPicPr>
                      <p:cNvPr id="14360" name="Object 24">
                        <a:extLst>
                          <a:ext uri="{FF2B5EF4-FFF2-40B4-BE49-F238E27FC236}">
                            <a16:creationId xmlns:a16="http://schemas.microsoft.com/office/drawing/2014/main" id="{459DF3DE-717F-4189-BF14-ED823F300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5240338"/>
                        <a:ext cx="6826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1" name="Text Box 25">
            <a:extLst>
              <a:ext uri="{FF2B5EF4-FFF2-40B4-BE49-F238E27FC236}">
                <a16:creationId xmlns:a16="http://schemas.microsoft.com/office/drawing/2014/main" id="{27D69ADB-DD3A-474E-A795-2A826CEEA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1816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的中点</a:t>
            </a:r>
          </a:p>
        </p:txBody>
      </p: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0F64952A-E295-4505-8E87-A23C170E07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5100" y="5199063"/>
          <a:ext cx="876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42972" imgH="390628" progId="Equation.3">
                  <p:embed/>
                </p:oleObj>
              </mc:Choice>
              <mc:Fallback>
                <p:oleObj name="Equation" r:id="rId24" imgW="742972" imgH="390628" progId="Equation.3">
                  <p:embed/>
                  <p:pic>
                    <p:nvPicPr>
                      <p:cNvPr id="14362" name="Object 26">
                        <a:extLst>
                          <a:ext uri="{FF2B5EF4-FFF2-40B4-BE49-F238E27FC236}">
                            <a16:creationId xmlns:a16="http://schemas.microsoft.com/office/drawing/2014/main" id="{0F64952A-E295-4505-8E87-A23C170E07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100" y="5199063"/>
                        <a:ext cx="8763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3" name="Object 27">
            <a:extLst>
              <a:ext uri="{FF2B5EF4-FFF2-40B4-BE49-F238E27FC236}">
                <a16:creationId xmlns:a16="http://schemas.microsoft.com/office/drawing/2014/main" id="{17B63627-9662-4AED-9E1F-E94645123D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4900" y="5227638"/>
          <a:ext cx="1384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247887" imgH="390628" progId="Equation.3">
                  <p:embed/>
                </p:oleObj>
              </mc:Choice>
              <mc:Fallback>
                <p:oleObj name="Equation" r:id="rId26" imgW="1247887" imgH="390628" progId="Equation.3">
                  <p:embed/>
                  <p:pic>
                    <p:nvPicPr>
                      <p:cNvPr id="14363" name="Object 27">
                        <a:extLst>
                          <a:ext uri="{FF2B5EF4-FFF2-40B4-BE49-F238E27FC236}">
                            <a16:creationId xmlns:a16="http://schemas.microsoft.com/office/drawing/2014/main" id="{17B63627-9662-4AED-9E1F-E94645123D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5227638"/>
                        <a:ext cx="13843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4" name="Text Box 28">
            <a:extLst>
              <a:ext uri="{FF2B5EF4-FFF2-40B4-BE49-F238E27FC236}">
                <a16:creationId xmlns:a16="http://schemas.microsoft.com/office/drawing/2014/main" id="{D7DA84B5-7DD9-4798-A62E-ACDD71E29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30876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内必有方程的根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graphicFrame>
        <p:nvGraphicFramePr>
          <p:cNvPr id="14365" name="Object 29">
            <a:extLst>
              <a:ext uri="{FF2B5EF4-FFF2-40B4-BE49-F238E27FC236}">
                <a16:creationId xmlns:a16="http://schemas.microsoft.com/office/drawing/2014/main" id="{1E3ACA2D-8E4F-45A9-ACBC-A6A3056E66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5807075"/>
          <a:ext cx="8064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638171" imgH="390628" progId="Equation.3">
                  <p:embed/>
                </p:oleObj>
              </mc:Choice>
              <mc:Fallback>
                <p:oleObj name="Equation" r:id="rId28" imgW="638171" imgH="390628" progId="Equation.3">
                  <p:embed/>
                  <p:pic>
                    <p:nvPicPr>
                      <p:cNvPr id="14365" name="Object 29">
                        <a:extLst>
                          <a:ext uri="{FF2B5EF4-FFF2-40B4-BE49-F238E27FC236}">
                            <a16:creationId xmlns:a16="http://schemas.microsoft.com/office/drawing/2014/main" id="{1E3ACA2D-8E4F-45A9-ACBC-A6A3056E66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807075"/>
                        <a:ext cx="8064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6" name="Line 30">
            <a:extLst>
              <a:ext uri="{FF2B5EF4-FFF2-40B4-BE49-F238E27FC236}">
                <a16:creationId xmlns:a16="http://schemas.microsoft.com/office/drawing/2014/main" id="{A247AC71-15C5-4325-AB9F-1F97EB482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3505200"/>
            <a:ext cx="8763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399" name="Object 63">
            <a:extLst>
              <a:ext uri="{FF2B5EF4-FFF2-40B4-BE49-F238E27FC236}">
                <a16:creationId xmlns:a16="http://schemas.microsoft.com/office/drawing/2014/main" id="{106C0ED2-192E-44C0-AE5B-7889F7EE7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69925"/>
              </p:ext>
            </p:extLst>
          </p:nvPr>
        </p:nvGraphicFramePr>
        <p:xfrm>
          <a:off x="4562825" y="5925614"/>
          <a:ext cx="625475" cy="36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77480" imgH="101520" progId="Equation.DSMT4">
                  <p:embed/>
                </p:oleObj>
              </mc:Choice>
              <mc:Fallback>
                <p:oleObj name="Equation" r:id="rId30" imgW="177480" imgH="101520" progId="Equation.DSMT4">
                  <p:embed/>
                  <p:pic>
                    <p:nvPicPr>
                      <p:cNvPr id="14399" name="Object 63">
                        <a:extLst>
                          <a:ext uri="{FF2B5EF4-FFF2-40B4-BE49-F238E27FC236}">
                            <a16:creationId xmlns:a16="http://schemas.microsoft.com/office/drawing/2014/main" id="{106C0ED2-192E-44C0-AE5B-7889F7EE7A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825" y="5925614"/>
                        <a:ext cx="625475" cy="36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00" name="Text Box 64">
            <a:extLst>
              <a:ext uri="{FF2B5EF4-FFF2-40B4-BE49-F238E27FC236}">
                <a16:creationId xmlns:a16="http://schemas.microsoft.com/office/drawing/2014/main" id="{2A08237B-9D9C-44E0-A875-DFDD936D9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791200"/>
            <a:ext cx="3276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可用此法求近似根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14401" name="Rectangle 65">
            <a:extLst>
              <a:ext uri="{FF2B5EF4-FFF2-40B4-BE49-F238E27FC236}">
                <a16:creationId xmlns:a16="http://schemas.microsoft.com/office/drawing/2014/main" id="{39629242-E2E4-4AC6-AD35-B800E2D00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716338"/>
            <a:ext cx="1219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二分法</a:t>
            </a:r>
          </a:p>
        </p:txBody>
      </p:sp>
      <p:grpSp>
        <p:nvGrpSpPr>
          <p:cNvPr id="14380" name="Group 44">
            <a:extLst>
              <a:ext uri="{FF2B5EF4-FFF2-40B4-BE49-F238E27FC236}">
                <a16:creationId xmlns:a16="http://schemas.microsoft.com/office/drawing/2014/main" id="{8E08C759-F493-4A00-AEA7-72E7E5BEC270}"/>
              </a:ext>
            </a:extLst>
          </p:cNvPr>
          <p:cNvGrpSpPr>
            <a:grpSpLocks/>
          </p:cNvGrpSpPr>
          <p:nvPr/>
        </p:nvGrpSpPr>
        <p:grpSpPr bwMode="auto">
          <a:xfrm>
            <a:off x="7599363" y="4876800"/>
            <a:ext cx="279400" cy="595313"/>
            <a:chOff x="4771" y="3216"/>
            <a:chExt cx="221" cy="469"/>
          </a:xfrm>
        </p:grpSpPr>
        <p:graphicFrame>
          <p:nvGraphicFramePr>
            <p:cNvPr id="19519" name="Object 42">
              <a:extLst>
                <a:ext uri="{FF2B5EF4-FFF2-40B4-BE49-F238E27FC236}">
                  <a16:creationId xmlns:a16="http://schemas.microsoft.com/office/drawing/2014/main" id="{3ECD414C-A42E-4826-BB31-A5B35E9DDC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71" y="3216"/>
            <a:ext cx="221" cy="4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2" imgW="0" imgH="133453" progId="Equation.3">
                    <p:embed/>
                  </p:oleObj>
                </mc:Choice>
                <mc:Fallback>
                  <p:oleObj name="公式" r:id="rId32" imgW="0" imgH="133453" progId="Equation.3">
                    <p:embed/>
                    <p:pic>
                      <p:nvPicPr>
                        <p:cNvPr id="19519" name="Object 42">
                          <a:extLst>
                            <a:ext uri="{FF2B5EF4-FFF2-40B4-BE49-F238E27FC236}">
                              <a16:creationId xmlns:a16="http://schemas.microsoft.com/office/drawing/2014/main" id="{3ECD414C-A42E-4826-BB31-A5B35E9DDC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1" y="3216"/>
                          <a:ext cx="221" cy="4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20" name="Oval 38">
              <a:extLst>
                <a:ext uri="{FF2B5EF4-FFF2-40B4-BE49-F238E27FC236}">
                  <a16:creationId xmlns:a16="http://schemas.microsoft.com/office/drawing/2014/main" id="{1E7004C9-5C7B-45B3-885B-CB5783A03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216"/>
              <a:ext cx="41" cy="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379" name="Group 43">
            <a:extLst>
              <a:ext uri="{FF2B5EF4-FFF2-40B4-BE49-F238E27FC236}">
                <a16:creationId xmlns:a16="http://schemas.microsoft.com/office/drawing/2014/main" id="{838CBDF1-0F74-4573-97B6-976CFE3E96F0}"/>
              </a:ext>
            </a:extLst>
          </p:cNvPr>
          <p:cNvGrpSpPr>
            <a:grpSpLocks/>
          </p:cNvGrpSpPr>
          <p:nvPr/>
        </p:nvGrpSpPr>
        <p:grpSpPr bwMode="auto">
          <a:xfrm>
            <a:off x="7073900" y="4876800"/>
            <a:ext cx="280988" cy="609600"/>
            <a:chOff x="4291" y="3216"/>
            <a:chExt cx="221" cy="480"/>
          </a:xfrm>
        </p:grpSpPr>
        <p:sp>
          <p:nvSpPr>
            <p:cNvPr id="19517" name="Oval 37">
              <a:extLst>
                <a:ext uri="{FF2B5EF4-FFF2-40B4-BE49-F238E27FC236}">
                  <a16:creationId xmlns:a16="http://schemas.microsoft.com/office/drawing/2014/main" id="{88D143A1-3173-47F0-8C04-3A3E091E9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" y="3216"/>
              <a:ext cx="41" cy="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9518" name="Object 41">
              <a:extLst>
                <a:ext uri="{FF2B5EF4-FFF2-40B4-BE49-F238E27FC236}">
                  <a16:creationId xmlns:a16="http://schemas.microsoft.com/office/drawing/2014/main" id="{5027E2B5-C0D6-4BBB-87B8-E9FF294ECB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91" y="3250"/>
            <a:ext cx="221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4" imgW="0" imgH="133453" progId="Equation.3">
                    <p:embed/>
                  </p:oleObj>
                </mc:Choice>
                <mc:Fallback>
                  <p:oleObj name="公式" r:id="rId34" imgW="0" imgH="133453" progId="Equation.3">
                    <p:embed/>
                    <p:pic>
                      <p:nvPicPr>
                        <p:cNvPr id="19518" name="Object 41">
                          <a:extLst>
                            <a:ext uri="{FF2B5EF4-FFF2-40B4-BE49-F238E27FC236}">
                              <a16:creationId xmlns:a16="http://schemas.microsoft.com/office/drawing/2014/main" id="{5027E2B5-C0D6-4BBB-87B8-E9FF294ECB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1" y="3250"/>
                          <a:ext cx="221" cy="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392" name="Group 56">
            <a:extLst>
              <a:ext uri="{FF2B5EF4-FFF2-40B4-BE49-F238E27FC236}">
                <a16:creationId xmlns:a16="http://schemas.microsoft.com/office/drawing/2014/main" id="{0295EAEC-87F4-42E5-881D-FBE1228FE0C7}"/>
              </a:ext>
            </a:extLst>
          </p:cNvPr>
          <p:cNvGrpSpPr>
            <a:grpSpLocks/>
          </p:cNvGrpSpPr>
          <p:nvPr/>
        </p:nvGrpSpPr>
        <p:grpSpPr bwMode="auto">
          <a:xfrm>
            <a:off x="5892800" y="4619625"/>
            <a:ext cx="3022600" cy="658813"/>
            <a:chOff x="3360" y="3024"/>
            <a:chExt cx="2381" cy="520"/>
          </a:xfrm>
        </p:grpSpPr>
        <p:sp>
          <p:nvSpPr>
            <p:cNvPr id="19506" name="Oval 35">
              <a:extLst>
                <a:ext uri="{FF2B5EF4-FFF2-40B4-BE49-F238E27FC236}">
                  <a16:creationId xmlns:a16="http://schemas.microsoft.com/office/drawing/2014/main" id="{18B5A886-9337-4FB4-87EF-23331A1B6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216"/>
              <a:ext cx="41" cy="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507" name="Oval 36">
              <a:extLst>
                <a:ext uri="{FF2B5EF4-FFF2-40B4-BE49-F238E27FC236}">
                  <a16:creationId xmlns:a16="http://schemas.microsoft.com/office/drawing/2014/main" id="{9B6E8266-8342-4F61-824B-74B984045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" y="3216"/>
              <a:ext cx="41" cy="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9508" name="Group 55">
              <a:extLst>
                <a:ext uri="{FF2B5EF4-FFF2-40B4-BE49-F238E27FC236}">
                  <a16:creationId xmlns:a16="http://schemas.microsoft.com/office/drawing/2014/main" id="{2053EB62-35EE-472A-B216-95952C91EB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3024"/>
              <a:ext cx="2381" cy="520"/>
              <a:chOff x="3360" y="3024"/>
              <a:chExt cx="2381" cy="520"/>
            </a:xfrm>
          </p:grpSpPr>
          <p:grpSp>
            <p:nvGrpSpPr>
              <p:cNvPr id="19509" name="Group 54">
                <a:extLst>
                  <a:ext uri="{FF2B5EF4-FFF2-40B4-BE49-F238E27FC236}">
                    <a16:creationId xmlns:a16="http://schemas.microsoft.com/office/drawing/2014/main" id="{9049BEBC-8EA0-4E1E-A0C9-0321D00B34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0" y="3232"/>
                <a:ext cx="2381" cy="312"/>
                <a:chOff x="3360" y="3232"/>
                <a:chExt cx="2381" cy="312"/>
              </a:xfrm>
            </p:grpSpPr>
            <p:grpSp>
              <p:nvGrpSpPr>
                <p:cNvPr id="19511" name="Group 39">
                  <a:extLst>
                    <a:ext uri="{FF2B5EF4-FFF2-40B4-BE49-F238E27FC236}">
                      <a16:creationId xmlns:a16="http://schemas.microsoft.com/office/drawing/2014/main" id="{2E2284EA-B754-4043-86F1-162A1C558A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60" y="3241"/>
                  <a:ext cx="2381" cy="270"/>
                  <a:chOff x="3360" y="3241"/>
                  <a:chExt cx="2381" cy="270"/>
                </a:xfrm>
              </p:grpSpPr>
              <p:sp>
                <p:nvSpPr>
                  <p:cNvPr id="19515" name="Line 31">
                    <a:extLst>
                      <a:ext uri="{FF2B5EF4-FFF2-40B4-BE49-F238E27FC236}">
                        <a16:creationId xmlns:a16="http://schemas.microsoft.com/office/drawing/2014/main" id="{342CB60A-2772-4136-9BA3-02268C3F693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60" y="3241"/>
                    <a:ext cx="225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aphicFrame>
                <p:nvGraphicFramePr>
                  <p:cNvPr id="19516" name="Object 32">
                    <a:extLst>
                      <a:ext uri="{FF2B5EF4-FFF2-40B4-BE49-F238E27FC236}">
                        <a16:creationId xmlns:a16="http://schemas.microsoft.com/office/drawing/2014/main" id="{F316A4F2-5991-4857-8943-BE0C7FBF583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5520" y="3264"/>
                  <a:ext cx="221" cy="24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公式" r:id="rId36" imgW="0" imgH="19114" progId="Equation.3">
                          <p:embed/>
                        </p:oleObj>
                      </mc:Choice>
                      <mc:Fallback>
                        <p:oleObj name="公式" r:id="rId36" imgW="0" imgH="19114" progId="Equation.3">
                          <p:embed/>
                          <p:pic>
                            <p:nvPicPr>
                              <p:cNvPr id="19516" name="Object 32">
                                <a:extLst>
                                  <a:ext uri="{FF2B5EF4-FFF2-40B4-BE49-F238E27FC236}">
                                    <a16:creationId xmlns:a16="http://schemas.microsoft.com/office/drawing/2014/main" id="{F316A4F2-5991-4857-8943-BE0C7FBF583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520" y="3264"/>
                                <a:ext cx="221" cy="24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19512" name="Group 40">
                  <a:extLst>
                    <a:ext uri="{FF2B5EF4-FFF2-40B4-BE49-F238E27FC236}">
                      <a16:creationId xmlns:a16="http://schemas.microsoft.com/office/drawing/2014/main" id="{86685E36-7EC8-44DC-ABCA-4C9D48B94A0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77" y="3232"/>
                  <a:ext cx="1872" cy="312"/>
                  <a:chOff x="3456" y="3232"/>
                  <a:chExt cx="1872" cy="312"/>
                </a:xfrm>
              </p:grpSpPr>
              <p:graphicFrame>
                <p:nvGraphicFramePr>
                  <p:cNvPr id="19513" name="Object 33">
                    <a:extLst>
                      <a:ext uri="{FF2B5EF4-FFF2-40B4-BE49-F238E27FC236}">
                        <a16:creationId xmlns:a16="http://schemas.microsoft.com/office/drawing/2014/main" id="{88BE36A0-C8B1-4B31-9575-322FC9CEEB3A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56" y="3232"/>
                  <a:ext cx="221" cy="3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公式" r:id="rId38" imgW="0" imgH="47612" progId="Equation.3">
                          <p:embed/>
                        </p:oleObj>
                      </mc:Choice>
                      <mc:Fallback>
                        <p:oleObj name="公式" r:id="rId38" imgW="0" imgH="47612" progId="Equation.3">
                          <p:embed/>
                          <p:pic>
                            <p:nvPicPr>
                              <p:cNvPr id="19513" name="Object 33">
                                <a:extLst>
                                  <a:ext uri="{FF2B5EF4-FFF2-40B4-BE49-F238E27FC236}">
                                    <a16:creationId xmlns:a16="http://schemas.microsoft.com/office/drawing/2014/main" id="{88BE36A0-C8B1-4B31-9575-322FC9CEEB3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456" y="3232"/>
                                <a:ext cx="221" cy="31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9514" name="Object 34">
                    <a:extLst>
                      <a:ext uri="{FF2B5EF4-FFF2-40B4-BE49-F238E27FC236}">
                        <a16:creationId xmlns:a16="http://schemas.microsoft.com/office/drawing/2014/main" id="{8C258CDF-5AA1-48C1-ACAA-EC97610C541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5174" y="3243"/>
                  <a:ext cx="154" cy="28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公式" r:id="rId40" imgW="0" imgH="66726" progId="Equation.3">
                          <p:embed/>
                        </p:oleObj>
                      </mc:Choice>
                      <mc:Fallback>
                        <p:oleObj name="公式" r:id="rId40" imgW="0" imgH="66726" progId="Equation.3">
                          <p:embed/>
                          <p:pic>
                            <p:nvPicPr>
                              <p:cNvPr id="19514" name="Object 34">
                                <a:extLst>
                                  <a:ext uri="{FF2B5EF4-FFF2-40B4-BE49-F238E27FC236}">
                                    <a16:creationId xmlns:a16="http://schemas.microsoft.com/office/drawing/2014/main" id="{8C258CDF-5AA1-48C1-ACAA-EC97610C5417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174" y="3243"/>
                                <a:ext cx="154" cy="289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19510" name="Freeform 45">
                <a:extLst>
                  <a:ext uri="{FF2B5EF4-FFF2-40B4-BE49-F238E27FC236}">
                    <a16:creationId xmlns:a16="http://schemas.microsoft.com/office/drawing/2014/main" id="{2E0D4931-E630-4A00-96EE-92864071E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5" y="3024"/>
                <a:ext cx="1693" cy="144"/>
              </a:xfrm>
              <a:custGeom>
                <a:avLst/>
                <a:gdLst>
                  <a:gd name="T0" fmla="*/ 0 w 864"/>
                  <a:gd name="T1" fmla="*/ 144 h 144"/>
                  <a:gd name="T2" fmla="*/ 0 w 864"/>
                  <a:gd name="T3" fmla="*/ 0 h 144"/>
                  <a:gd name="T4" fmla="*/ 10629160 w 864"/>
                  <a:gd name="T5" fmla="*/ 0 h 144"/>
                  <a:gd name="T6" fmla="*/ 10629160 w 864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64" h="144">
                    <a:moveTo>
                      <a:pt x="0" y="144"/>
                    </a:moveTo>
                    <a:lnTo>
                      <a:pt x="0" y="0"/>
                    </a:lnTo>
                    <a:lnTo>
                      <a:pt x="864" y="0"/>
                    </a:lnTo>
                    <a:lnTo>
                      <a:pt x="864" y="144"/>
                    </a:lnTo>
                  </a:path>
                </a:pathLst>
              </a:custGeom>
              <a:noFill/>
              <a:ln w="28575" cmpd="sng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384" name="Group 48">
            <a:extLst>
              <a:ext uri="{FF2B5EF4-FFF2-40B4-BE49-F238E27FC236}">
                <a16:creationId xmlns:a16="http://schemas.microsoft.com/office/drawing/2014/main" id="{E0358557-7B9D-4EC2-8ED3-00DB94C98A6A}"/>
              </a:ext>
            </a:extLst>
          </p:cNvPr>
          <p:cNvGrpSpPr>
            <a:grpSpLocks/>
          </p:cNvGrpSpPr>
          <p:nvPr/>
        </p:nvGrpSpPr>
        <p:grpSpPr bwMode="auto">
          <a:xfrm>
            <a:off x="6075363" y="4572000"/>
            <a:ext cx="2316162" cy="304800"/>
            <a:chOff x="3504" y="2928"/>
            <a:chExt cx="1824" cy="240"/>
          </a:xfrm>
        </p:grpSpPr>
        <p:sp>
          <p:nvSpPr>
            <p:cNvPr id="19504" name="Rectangle 47">
              <a:extLst>
                <a:ext uri="{FF2B5EF4-FFF2-40B4-BE49-F238E27FC236}">
                  <a16:creationId xmlns:a16="http://schemas.microsoft.com/office/drawing/2014/main" id="{39CCFB24-F807-4095-84CA-44D124647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28"/>
              <a:ext cx="182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505" name="Freeform 46">
              <a:extLst>
                <a:ext uri="{FF2B5EF4-FFF2-40B4-BE49-F238E27FC236}">
                  <a16:creationId xmlns:a16="http://schemas.microsoft.com/office/drawing/2014/main" id="{FDDA1FF5-3682-41A9-BB5A-68B6F1F45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3" y="3024"/>
              <a:ext cx="864" cy="144"/>
            </a:xfrm>
            <a:custGeom>
              <a:avLst/>
              <a:gdLst>
                <a:gd name="T0" fmla="*/ 0 w 864"/>
                <a:gd name="T1" fmla="*/ 144 h 144"/>
                <a:gd name="T2" fmla="*/ 0 w 864"/>
                <a:gd name="T3" fmla="*/ 0 h 144"/>
                <a:gd name="T4" fmla="*/ 864 w 864"/>
                <a:gd name="T5" fmla="*/ 0 h 144"/>
                <a:gd name="T6" fmla="*/ 864 w 864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4" h="144">
                  <a:moveTo>
                    <a:pt x="0" y="144"/>
                  </a:moveTo>
                  <a:lnTo>
                    <a:pt x="0" y="0"/>
                  </a:lnTo>
                  <a:lnTo>
                    <a:pt x="864" y="0"/>
                  </a:lnTo>
                  <a:lnTo>
                    <a:pt x="864" y="144"/>
                  </a:lnTo>
                </a:path>
              </a:pathLst>
            </a:custGeom>
            <a:noFill/>
            <a:ln w="28575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4393" name="Group 57">
            <a:extLst>
              <a:ext uri="{FF2B5EF4-FFF2-40B4-BE49-F238E27FC236}">
                <a16:creationId xmlns:a16="http://schemas.microsoft.com/office/drawing/2014/main" id="{E8590730-29F1-4DFF-B4B2-D022C1486233}"/>
              </a:ext>
            </a:extLst>
          </p:cNvPr>
          <p:cNvGrpSpPr>
            <a:grpSpLocks/>
          </p:cNvGrpSpPr>
          <p:nvPr/>
        </p:nvGrpSpPr>
        <p:grpSpPr bwMode="auto">
          <a:xfrm>
            <a:off x="7004050" y="4554538"/>
            <a:ext cx="1401763" cy="304800"/>
            <a:chOff x="4224" y="2928"/>
            <a:chExt cx="1104" cy="240"/>
          </a:xfrm>
        </p:grpSpPr>
        <p:sp>
          <p:nvSpPr>
            <p:cNvPr id="19502" name="Rectangle 50">
              <a:extLst>
                <a:ext uri="{FF2B5EF4-FFF2-40B4-BE49-F238E27FC236}">
                  <a16:creationId xmlns:a16="http://schemas.microsoft.com/office/drawing/2014/main" id="{D411BABB-3DD3-4ED7-B6B6-607C02435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928"/>
              <a:ext cx="110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503" name="Freeform 49">
              <a:extLst>
                <a:ext uri="{FF2B5EF4-FFF2-40B4-BE49-F238E27FC236}">
                  <a16:creationId xmlns:a16="http://schemas.microsoft.com/office/drawing/2014/main" id="{663D80FC-87FF-4CE3-9A18-5C8FB6941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3024"/>
              <a:ext cx="406" cy="144"/>
            </a:xfrm>
            <a:custGeom>
              <a:avLst/>
              <a:gdLst>
                <a:gd name="T0" fmla="*/ 0 w 864"/>
                <a:gd name="T1" fmla="*/ 144 h 144"/>
                <a:gd name="T2" fmla="*/ 0 w 864"/>
                <a:gd name="T3" fmla="*/ 0 h 144"/>
                <a:gd name="T4" fmla="*/ 0 w 864"/>
                <a:gd name="T5" fmla="*/ 0 h 144"/>
                <a:gd name="T6" fmla="*/ 0 w 864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64" h="144">
                  <a:moveTo>
                    <a:pt x="0" y="144"/>
                  </a:moveTo>
                  <a:lnTo>
                    <a:pt x="0" y="0"/>
                  </a:lnTo>
                  <a:lnTo>
                    <a:pt x="864" y="0"/>
                  </a:lnTo>
                  <a:lnTo>
                    <a:pt x="864" y="144"/>
                  </a:lnTo>
                </a:path>
              </a:pathLst>
            </a:custGeom>
            <a:noFill/>
            <a:ln w="28575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4395" name="Object 59">
            <a:extLst>
              <a:ext uri="{FF2B5EF4-FFF2-40B4-BE49-F238E27FC236}">
                <a16:creationId xmlns:a16="http://schemas.microsoft.com/office/drawing/2014/main" id="{85A2E324-59D1-477A-BC6A-492B3B4211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5363" y="4343400"/>
          <a:ext cx="2984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9370" imgH="9383" progId="Equation.DSMT4">
                  <p:embed/>
                </p:oleObj>
              </mc:Choice>
              <mc:Fallback>
                <p:oleObj name="Equation" r:id="rId42" imgW="9370" imgH="9383" progId="Equation.DSMT4">
                  <p:embed/>
                  <p:pic>
                    <p:nvPicPr>
                      <p:cNvPr id="14395" name="Object 59">
                        <a:extLst>
                          <a:ext uri="{FF2B5EF4-FFF2-40B4-BE49-F238E27FC236}">
                            <a16:creationId xmlns:a16="http://schemas.microsoft.com/office/drawing/2014/main" id="{85A2E324-59D1-477A-BC6A-492B3B4211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5363" y="4343400"/>
                        <a:ext cx="29845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6" name="Object 60">
            <a:extLst>
              <a:ext uri="{FF2B5EF4-FFF2-40B4-BE49-F238E27FC236}">
                <a16:creationId xmlns:a16="http://schemas.microsoft.com/office/drawing/2014/main" id="{E9F76AF7-4123-4F3A-A50C-67BE2A0332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2450" y="5373688"/>
          <a:ext cx="26670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4" imgW="38172" imgH="0" progId="Equation.3">
                  <p:embed/>
                </p:oleObj>
              </mc:Choice>
              <mc:Fallback>
                <p:oleObj name="公式" r:id="rId44" imgW="38172" imgH="0" progId="Equation.3">
                  <p:embed/>
                  <p:pic>
                    <p:nvPicPr>
                      <p:cNvPr id="14396" name="Object 60">
                        <a:extLst>
                          <a:ext uri="{FF2B5EF4-FFF2-40B4-BE49-F238E27FC236}">
                            <a16:creationId xmlns:a16="http://schemas.microsoft.com/office/drawing/2014/main" id="{E9F76AF7-4123-4F3A-A50C-67BE2A0332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5373688"/>
                        <a:ext cx="26670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7" name="Object 61">
            <a:extLst>
              <a:ext uri="{FF2B5EF4-FFF2-40B4-BE49-F238E27FC236}">
                <a16:creationId xmlns:a16="http://schemas.microsoft.com/office/drawing/2014/main" id="{FBD1701A-DE06-4090-9283-64B22A751B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92950" y="4292600"/>
          <a:ext cx="312738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9370" imgH="9383" progId="Equation.DSMT4">
                  <p:embed/>
                </p:oleObj>
              </mc:Choice>
              <mc:Fallback>
                <p:oleObj name="Equation" r:id="rId46" imgW="9370" imgH="9383" progId="Equation.DSMT4">
                  <p:embed/>
                  <p:pic>
                    <p:nvPicPr>
                      <p:cNvPr id="14397" name="Object 61">
                        <a:extLst>
                          <a:ext uri="{FF2B5EF4-FFF2-40B4-BE49-F238E27FC236}">
                            <a16:creationId xmlns:a16="http://schemas.microsoft.com/office/drawing/2014/main" id="{FBD1701A-DE06-4090-9283-64B22A751B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4292600"/>
                        <a:ext cx="312738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98" name="Object 62">
            <a:extLst>
              <a:ext uri="{FF2B5EF4-FFF2-40B4-BE49-F238E27FC236}">
                <a16:creationId xmlns:a16="http://schemas.microsoft.com/office/drawing/2014/main" id="{75C387D9-1959-4EFA-883A-A252D867E9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3175" y="5424488"/>
          <a:ext cx="280988" cy="16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7" imgW="38172" imgH="0" progId="Equation.3">
                  <p:embed/>
                </p:oleObj>
              </mc:Choice>
              <mc:Fallback>
                <p:oleObj name="公式" r:id="rId47" imgW="38172" imgH="0" progId="Equation.3">
                  <p:embed/>
                  <p:pic>
                    <p:nvPicPr>
                      <p:cNvPr id="14398" name="Object 62">
                        <a:extLst>
                          <a:ext uri="{FF2B5EF4-FFF2-40B4-BE49-F238E27FC236}">
                            <a16:creationId xmlns:a16="http://schemas.microsoft.com/office/drawing/2014/main" id="{75C387D9-1959-4EFA-883A-A252D867E9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175" y="5424488"/>
                        <a:ext cx="280988" cy="16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04" name="Freeform 68">
            <a:extLst>
              <a:ext uri="{FF2B5EF4-FFF2-40B4-BE49-F238E27FC236}">
                <a16:creationId xmlns:a16="http://schemas.microsoft.com/office/drawing/2014/main" id="{91087B64-F14D-4BA8-9B91-FE8F832E3AD6}"/>
              </a:ext>
            </a:extLst>
          </p:cNvPr>
          <p:cNvSpPr>
            <a:spLocks/>
          </p:cNvSpPr>
          <p:nvPr/>
        </p:nvSpPr>
        <p:spPr bwMode="auto">
          <a:xfrm>
            <a:off x="6156325" y="3933825"/>
            <a:ext cx="2132013" cy="1706563"/>
          </a:xfrm>
          <a:custGeom>
            <a:avLst/>
            <a:gdLst>
              <a:gd name="T0" fmla="*/ 0 w 1680"/>
              <a:gd name="T1" fmla="*/ 0 h 1344"/>
              <a:gd name="T2" fmla="*/ 2147483646 w 1680"/>
              <a:gd name="T3" fmla="*/ 2147483646 h 1344"/>
              <a:gd name="T4" fmla="*/ 2147483646 w 1680"/>
              <a:gd name="T5" fmla="*/ 2147483646 h 13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80" h="1344">
                <a:moveTo>
                  <a:pt x="0" y="0"/>
                </a:moveTo>
                <a:cubicBezTo>
                  <a:pt x="172" y="56"/>
                  <a:pt x="344" y="112"/>
                  <a:pt x="624" y="336"/>
                </a:cubicBezTo>
                <a:cubicBezTo>
                  <a:pt x="904" y="560"/>
                  <a:pt x="1292" y="952"/>
                  <a:pt x="1680" y="1344"/>
                </a:cubicBezTo>
              </a:path>
            </a:pathLst>
          </a:custGeom>
          <a:noFill/>
          <a:ln w="12700" cmpd="sng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98" name="Text Box 4">
            <a:extLst>
              <a:ext uri="{FF2B5EF4-FFF2-40B4-BE49-F238E27FC236}">
                <a16:creationId xmlns:a16="http://schemas.microsoft.com/office/drawing/2014/main" id="{5BF4A3B5-65D9-4D7A-81E9-B0013C42A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338" y="203200"/>
            <a:ext cx="37052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在区间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(0, 1)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内至少有</a:t>
            </a:r>
            <a:endParaRPr kumimoji="1" lang="zh-CN" altLang="en-US" sz="32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4427" name="Text Box 91">
            <a:extLst>
              <a:ext uri="{FF2B5EF4-FFF2-40B4-BE49-F238E27FC236}">
                <a16:creationId xmlns:a16="http://schemas.microsoft.com/office/drawing/2014/main" id="{67C821CF-1768-4623-892C-C15D8AEF4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545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sp>
        <p:nvSpPr>
          <p:cNvPr id="14428" name="Text Box 92">
            <a:extLst>
              <a:ext uri="{FF2B5EF4-FFF2-40B4-BE49-F238E27FC236}">
                <a16:creationId xmlns:a16="http://schemas.microsoft.com/office/drawing/2014/main" id="{606AE564-FE7E-4B3A-A288-E0AF928CC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80548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sp>
        <p:nvSpPr>
          <p:cNvPr id="74" name="Text Box 4">
            <a:extLst>
              <a:ext uri="{FF2B5EF4-FFF2-40B4-BE49-F238E27FC236}">
                <a16:creationId xmlns:a16="http://schemas.microsoft.com/office/drawing/2014/main" id="{E1AA1171-0F0A-4068-94D4-71AB2F027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4030663"/>
            <a:ext cx="2466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取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[0, 1]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的中点</a:t>
            </a:r>
            <a:endParaRPr kumimoji="1" lang="zh-CN" altLang="en-US" sz="32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4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4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utoUpdateAnimBg="0"/>
      <p:bldP spid="14344" grpId="0" autoUpdateAnimBg="0"/>
      <p:bldP spid="14347" grpId="0" autoUpdateAnimBg="0"/>
      <p:bldP spid="14349" grpId="0" autoUpdateAnimBg="0"/>
      <p:bldP spid="14351" grpId="0" autoUpdateAnimBg="0"/>
      <p:bldP spid="14353" grpId="0" autoUpdateAnimBg="0"/>
      <p:bldP spid="14357" grpId="0" build="p" autoUpdateAnimBg="0" advAuto="0"/>
      <p:bldP spid="14359" grpId="0" autoUpdateAnimBg="0"/>
      <p:bldP spid="14361" grpId="0" autoUpdateAnimBg="0"/>
      <p:bldP spid="14364" grpId="0" build="p" autoUpdateAnimBg="0" advAuto="0"/>
      <p:bldP spid="14400" grpId="0" autoUpdateAnimBg="0"/>
      <p:bldP spid="14401" grpId="0" animBg="1" autoUpdateAnimBg="0"/>
      <p:bldP spid="14427" grpId="0" build="p" autoUpdateAnimBg="0"/>
      <p:bldP spid="14428" grpId="0" build="p" autoUpdateAnimBg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7">
            <a:extLst>
              <a:ext uri="{FF2B5EF4-FFF2-40B4-BE49-F238E27FC236}">
                <a16:creationId xmlns:a16="http://schemas.microsoft.com/office/drawing/2014/main" id="{481AAB58-31A5-4BCC-AC22-22623087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025" y="260350"/>
            <a:ext cx="50752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上连续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且恒为正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证明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对任</a:t>
            </a:r>
            <a:endParaRPr kumimoji="1"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2C9BECB-86D4-4B64-A0D1-143EA93439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38100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        在         </a:t>
            </a:r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ED28EA0A-41B5-4281-9A63-5D0D834027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3388" y="307975"/>
          <a:ext cx="7810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9601" imgH="66726" progId="Equation.3">
                  <p:embed/>
                </p:oleObj>
              </mc:Choice>
              <mc:Fallback>
                <p:oleObj name="Equation" r:id="rId3" imgW="209601" imgH="66726" progId="Equation.3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ED28EA0A-41B5-4281-9A63-5D0D834027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307975"/>
                        <a:ext cx="78105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6">
            <a:extLst>
              <a:ext uri="{FF2B5EF4-FFF2-40B4-BE49-F238E27FC236}">
                <a16:creationId xmlns:a16="http://schemas.microsoft.com/office/drawing/2014/main" id="{E7627F80-BAC0-4C57-A90C-A482A39566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0" y="276225"/>
          <a:ext cx="952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7773" imgH="66726" progId="Equation.3">
                  <p:embed/>
                </p:oleObj>
              </mc:Choice>
              <mc:Fallback>
                <p:oleObj name="Equation" r:id="rId5" imgW="247773" imgH="66726" progId="Equation.3">
                  <p:embed/>
                  <p:pic>
                    <p:nvPicPr>
                      <p:cNvPr id="20485" name="Object 6">
                        <a:extLst>
                          <a:ext uri="{FF2B5EF4-FFF2-40B4-BE49-F238E27FC236}">
                            <a16:creationId xmlns:a16="http://schemas.microsoft.com/office/drawing/2014/main" id="{E7627F80-BAC0-4C57-A90C-A482A39566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276225"/>
                        <a:ext cx="952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8">
            <a:extLst>
              <a:ext uri="{FF2B5EF4-FFF2-40B4-BE49-F238E27FC236}">
                <a16:creationId xmlns:a16="http://schemas.microsoft.com/office/drawing/2014/main" id="{DF21D120-3476-42C6-905C-59EB3D708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830263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意的</a:t>
            </a:r>
          </a:p>
        </p:txBody>
      </p:sp>
      <p:graphicFrame>
        <p:nvGraphicFramePr>
          <p:cNvPr id="20487" name="Object 9">
            <a:extLst>
              <a:ext uri="{FF2B5EF4-FFF2-40B4-BE49-F238E27FC236}">
                <a16:creationId xmlns:a16="http://schemas.microsoft.com/office/drawing/2014/main" id="{FD2E6D50-8CF6-4AA9-A9FC-ABF3AEC849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6188" y="811213"/>
          <a:ext cx="340201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85712" imgH="85841" progId="Equation.3">
                  <p:embed/>
                </p:oleObj>
              </mc:Choice>
              <mc:Fallback>
                <p:oleObj name="Equation" r:id="rId7" imgW="1285712" imgH="85841" progId="Equation.3">
                  <p:embed/>
                  <p:pic>
                    <p:nvPicPr>
                      <p:cNvPr id="20487" name="Object 9">
                        <a:extLst>
                          <a:ext uri="{FF2B5EF4-FFF2-40B4-BE49-F238E27FC236}">
                            <a16:creationId xmlns:a16="http://schemas.microsoft.com/office/drawing/2014/main" id="{FD2E6D50-8CF6-4AA9-A9FC-ABF3AEC849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188" y="811213"/>
                        <a:ext cx="340201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Text Box 10">
            <a:extLst>
              <a:ext uri="{FF2B5EF4-FFF2-40B4-BE49-F238E27FC236}">
                <a16:creationId xmlns:a16="http://schemas.microsoft.com/office/drawing/2014/main" id="{BD017EBF-DBAD-4A18-8BC5-BE715D4DB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830263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必存在一点</a:t>
            </a:r>
            <a:endParaRPr kumimoji="1" lang="zh-CN" altLang="en-US" sz="2800" b="1">
              <a:solidFill>
                <a:schemeClr val="accent2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8923" name="Text Box 11">
            <a:extLst>
              <a:ext uri="{FF2B5EF4-FFF2-40B4-BE49-F238E27FC236}">
                <a16:creationId xmlns:a16="http://schemas.microsoft.com/office/drawing/2014/main" id="{F46AD85C-4C45-42F5-BF1C-5D8A2C6AD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2074863"/>
            <a:ext cx="1222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令</a:t>
            </a:r>
          </a:p>
        </p:txBody>
      </p:sp>
      <p:graphicFrame>
        <p:nvGraphicFramePr>
          <p:cNvPr id="20490" name="Object 12">
            <a:extLst>
              <a:ext uri="{FF2B5EF4-FFF2-40B4-BE49-F238E27FC236}">
                <a16:creationId xmlns:a16="http://schemas.microsoft.com/office/drawing/2014/main" id="{C495F475-B707-4430-A50D-3B3ABD489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806450"/>
          <a:ext cx="18510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19085" imgH="85841" progId="Equation.3">
                  <p:embed/>
                </p:oleObj>
              </mc:Choice>
              <mc:Fallback>
                <p:oleObj name="Equation" r:id="rId9" imgW="619085" imgH="85841" progId="Equation.3">
                  <p:embed/>
                  <p:pic>
                    <p:nvPicPr>
                      <p:cNvPr id="20490" name="Object 12">
                        <a:extLst>
                          <a:ext uri="{FF2B5EF4-FFF2-40B4-BE49-F238E27FC236}">
                            <a16:creationId xmlns:a16="http://schemas.microsoft.com/office/drawing/2014/main" id="{C495F475-B707-4430-A50D-3B3ABD489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8763" y="806450"/>
                        <a:ext cx="18510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1" name="Text Box 13">
            <a:extLst>
              <a:ext uri="{FF2B5EF4-FFF2-40B4-BE49-F238E27FC236}">
                <a16:creationId xmlns:a16="http://schemas.microsoft.com/office/drawing/2014/main" id="{5D2724AC-4161-46D3-8341-2790D0C17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1376363"/>
            <a:ext cx="83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使</a:t>
            </a:r>
          </a:p>
        </p:txBody>
      </p:sp>
      <p:graphicFrame>
        <p:nvGraphicFramePr>
          <p:cNvPr id="20492" name="Object 14">
            <a:extLst>
              <a:ext uri="{FF2B5EF4-FFF2-40B4-BE49-F238E27FC236}">
                <a16:creationId xmlns:a16="http://schemas.microsoft.com/office/drawing/2014/main" id="{E9A7467E-04BE-4F04-90B7-7762F98A52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2800" y="1416050"/>
          <a:ext cx="32258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95773" imgH="352399" progId="Equation.3">
                  <p:embed/>
                </p:oleObj>
              </mc:Choice>
              <mc:Fallback>
                <p:oleObj name="Equation" r:id="rId11" imgW="3095773" imgH="352399" progId="Equation.3">
                  <p:embed/>
                  <p:pic>
                    <p:nvPicPr>
                      <p:cNvPr id="20492" name="Object 14">
                        <a:extLst>
                          <a:ext uri="{FF2B5EF4-FFF2-40B4-BE49-F238E27FC236}">
                            <a16:creationId xmlns:a16="http://schemas.microsoft.com/office/drawing/2014/main" id="{E9A7467E-04BE-4F04-90B7-7762F98A52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1416050"/>
                        <a:ext cx="32258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0" name="Object 18">
            <a:extLst>
              <a:ext uri="{FF2B5EF4-FFF2-40B4-BE49-F238E27FC236}">
                <a16:creationId xmlns:a16="http://schemas.microsoft.com/office/drawing/2014/main" id="{3E3AE423-775C-433F-BA39-B92272343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288335"/>
              </p:ext>
            </p:extLst>
          </p:nvPr>
        </p:nvGraphicFramePr>
        <p:xfrm>
          <a:off x="1778000" y="1997076"/>
          <a:ext cx="3730625" cy="60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1628916" imgH="142836" progId="Equation.3">
                  <p:embed/>
                </p:oleObj>
              </mc:Choice>
              <mc:Fallback>
                <p:oleObj name="公式" r:id="rId13" imgW="1628916" imgH="142836" progId="Equation.3">
                  <p:embed/>
                  <p:pic>
                    <p:nvPicPr>
                      <p:cNvPr id="38930" name="Object 18">
                        <a:extLst>
                          <a:ext uri="{FF2B5EF4-FFF2-40B4-BE49-F238E27FC236}">
                            <a16:creationId xmlns:a16="http://schemas.microsoft.com/office/drawing/2014/main" id="{3E3AE423-775C-433F-BA39-B922723438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1997076"/>
                        <a:ext cx="3730625" cy="603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1" name="Text Box 19">
            <a:extLst>
              <a:ext uri="{FF2B5EF4-FFF2-40B4-BE49-F238E27FC236}">
                <a16:creationId xmlns:a16="http://schemas.microsoft.com/office/drawing/2014/main" id="{BD21F174-A3BD-41E1-8A62-21965BD88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713" y="2106613"/>
            <a:ext cx="911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graphicFrame>
        <p:nvGraphicFramePr>
          <p:cNvPr id="38932" name="Object 20">
            <a:extLst>
              <a:ext uri="{FF2B5EF4-FFF2-40B4-BE49-F238E27FC236}">
                <a16:creationId xmlns:a16="http://schemas.microsoft.com/office/drawing/2014/main" id="{495D5082-83AE-44DF-B718-480DDEF454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1238" y="2149475"/>
          <a:ext cx="20621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028684" imgH="276289" progId="Equation.3">
                  <p:embed/>
                </p:oleObj>
              </mc:Choice>
              <mc:Fallback>
                <p:oleObj name="Equation" r:id="rId15" imgW="2028684" imgH="276289" progId="Equation.3">
                  <p:embed/>
                  <p:pic>
                    <p:nvPicPr>
                      <p:cNvPr id="38932" name="Object 20">
                        <a:extLst>
                          <a:ext uri="{FF2B5EF4-FFF2-40B4-BE49-F238E27FC236}">
                            <a16:creationId xmlns:a16="http://schemas.microsoft.com/office/drawing/2014/main" id="{495D5082-83AE-44DF-B718-480DDEF454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38" y="2149475"/>
                        <a:ext cx="20621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3" name="Object 21">
            <a:extLst>
              <a:ext uri="{FF2B5EF4-FFF2-40B4-BE49-F238E27FC236}">
                <a16:creationId xmlns:a16="http://schemas.microsoft.com/office/drawing/2014/main" id="{7869B827-1BE5-4375-A6F8-C0CA6B91A0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4575" y="2597150"/>
          <a:ext cx="68580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7" imgW="2819545" imgH="142836" progId="Equation.3">
                  <p:embed/>
                </p:oleObj>
              </mc:Choice>
              <mc:Fallback>
                <p:oleObj name="公式" r:id="rId17" imgW="2819545" imgH="142836" progId="Equation.3">
                  <p:embed/>
                  <p:pic>
                    <p:nvPicPr>
                      <p:cNvPr id="38933" name="Object 21">
                        <a:extLst>
                          <a:ext uri="{FF2B5EF4-FFF2-40B4-BE49-F238E27FC236}">
                            <a16:creationId xmlns:a16="http://schemas.microsoft.com/office/drawing/2014/main" id="{7869B827-1BE5-4375-A6F8-C0CA6B91A0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597150"/>
                        <a:ext cx="68580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0" name="Text Box 28">
            <a:extLst>
              <a:ext uri="{FF2B5EF4-FFF2-40B4-BE49-F238E27FC236}">
                <a16:creationId xmlns:a16="http://schemas.microsoft.com/office/drawing/2014/main" id="{BECA428D-6959-458E-8C76-733A0CF6A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9938" y="5173663"/>
            <a:ext cx="83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使</a:t>
            </a:r>
          </a:p>
        </p:txBody>
      </p:sp>
      <p:graphicFrame>
        <p:nvGraphicFramePr>
          <p:cNvPr id="38950" name="Object 38">
            <a:extLst>
              <a:ext uri="{FF2B5EF4-FFF2-40B4-BE49-F238E27FC236}">
                <a16:creationId xmlns:a16="http://schemas.microsoft.com/office/drawing/2014/main" id="{825AD369-4BB9-4C31-AEE4-6C63E80426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4573588"/>
          <a:ext cx="754221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3076687" imgH="114339" progId="Equation.DSMT4">
                  <p:embed/>
                </p:oleObj>
              </mc:Choice>
              <mc:Fallback>
                <p:oleObj name="Equation" r:id="rId19" imgW="3076687" imgH="114339" progId="Equation.DSMT4">
                  <p:embed/>
                  <p:pic>
                    <p:nvPicPr>
                      <p:cNvPr id="38950" name="Object 38">
                        <a:extLst>
                          <a:ext uri="{FF2B5EF4-FFF2-40B4-BE49-F238E27FC236}">
                            <a16:creationId xmlns:a16="http://schemas.microsoft.com/office/drawing/2014/main" id="{825AD369-4BB9-4C31-AEE4-6C63E80426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4573588"/>
                        <a:ext cx="754221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2" name="Text Box 40">
            <a:extLst>
              <a:ext uri="{FF2B5EF4-FFF2-40B4-BE49-F238E27FC236}">
                <a16:creationId xmlns:a16="http://schemas.microsoft.com/office/drawing/2014/main" id="{3CE119E7-47ED-423E-A681-03C2702FB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5164138"/>
            <a:ext cx="449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故由零点定理知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存在</a:t>
            </a:r>
          </a:p>
        </p:txBody>
      </p:sp>
      <p:graphicFrame>
        <p:nvGraphicFramePr>
          <p:cNvPr id="38953" name="Object 41">
            <a:extLst>
              <a:ext uri="{FF2B5EF4-FFF2-40B4-BE49-F238E27FC236}">
                <a16:creationId xmlns:a16="http://schemas.microsoft.com/office/drawing/2014/main" id="{363CFECC-F73B-4443-ACA1-8914C3B388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7800" y="5238750"/>
          <a:ext cx="1803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666741" imgH="314171" progId="Equation.3">
                  <p:embed/>
                </p:oleObj>
              </mc:Choice>
              <mc:Fallback>
                <p:oleObj name="Equation" r:id="rId21" imgW="1666741" imgH="314171" progId="Equation.3">
                  <p:embed/>
                  <p:pic>
                    <p:nvPicPr>
                      <p:cNvPr id="38953" name="Object 41">
                        <a:extLst>
                          <a:ext uri="{FF2B5EF4-FFF2-40B4-BE49-F238E27FC236}">
                            <a16:creationId xmlns:a16="http://schemas.microsoft.com/office/drawing/2014/main" id="{363CFECC-F73B-4443-ACA1-8914C3B388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5238750"/>
                        <a:ext cx="1803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4" name="Object 42">
            <a:extLst>
              <a:ext uri="{FF2B5EF4-FFF2-40B4-BE49-F238E27FC236}">
                <a16:creationId xmlns:a16="http://schemas.microsoft.com/office/drawing/2014/main" id="{7A6BD4B5-43DB-4AF0-90AD-6869503B29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8575" y="5276850"/>
          <a:ext cx="1447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314515" imgH="276289" progId="Equation.3">
                  <p:embed/>
                </p:oleObj>
              </mc:Choice>
              <mc:Fallback>
                <p:oleObj name="Equation" r:id="rId23" imgW="1314515" imgH="276289" progId="Equation.3">
                  <p:embed/>
                  <p:pic>
                    <p:nvPicPr>
                      <p:cNvPr id="38954" name="Object 42">
                        <a:extLst>
                          <a:ext uri="{FF2B5EF4-FFF2-40B4-BE49-F238E27FC236}">
                            <a16:creationId xmlns:a16="http://schemas.microsoft.com/office/drawing/2014/main" id="{7A6BD4B5-43DB-4AF0-90AD-6869503B29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8575" y="5276850"/>
                        <a:ext cx="1447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5" name="Text Box 43">
            <a:extLst>
              <a:ext uri="{FF2B5EF4-FFF2-40B4-BE49-F238E27FC236}">
                <a16:creationId xmlns:a16="http://schemas.microsoft.com/office/drawing/2014/main" id="{961D0E48-4725-4907-946D-BBE918198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5" y="5173663"/>
            <a:ext cx="914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38956" name="Object 44">
            <a:extLst>
              <a:ext uri="{FF2B5EF4-FFF2-40B4-BE49-F238E27FC236}">
                <a16:creationId xmlns:a16="http://schemas.microsoft.com/office/drawing/2014/main" id="{A257CE00-6C9A-444B-B9FB-D4169A1F8B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4700" y="5845175"/>
          <a:ext cx="32496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3095773" imgH="352399" progId="Equation.3">
                  <p:embed/>
                </p:oleObj>
              </mc:Choice>
              <mc:Fallback>
                <p:oleObj name="Equation" r:id="rId25" imgW="3095773" imgH="352399" progId="Equation.3">
                  <p:embed/>
                  <p:pic>
                    <p:nvPicPr>
                      <p:cNvPr id="38956" name="Object 44">
                        <a:extLst>
                          <a:ext uri="{FF2B5EF4-FFF2-40B4-BE49-F238E27FC236}">
                            <a16:creationId xmlns:a16="http://schemas.microsoft.com/office/drawing/2014/main" id="{A257CE00-6C9A-444B-B9FB-D4169A1F8B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5845175"/>
                        <a:ext cx="32496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7" name="Text Box 45">
            <a:extLst>
              <a:ext uri="{FF2B5EF4-FFF2-40B4-BE49-F238E27FC236}">
                <a16:creationId xmlns:a16="http://schemas.microsoft.com/office/drawing/2014/main" id="{D78A298C-8D6A-40AB-A7D9-44ADA5609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52800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当</a:t>
            </a:r>
          </a:p>
        </p:txBody>
      </p:sp>
      <p:graphicFrame>
        <p:nvGraphicFramePr>
          <p:cNvPr id="38958" name="Object 46">
            <a:extLst>
              <a:ext uri="{FF2B5EF4-FFF2-40B4-BE49-F238E27FC236}">
                <a16:creationId xmlns:a16="http://schemas.microsoft.com/office/drawing/2014/main" id="{FD8CA655-A302-430D-86DD-87F2163F99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0763" y="3354388"/>
          <a:ext cx="2220912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752341" imgH="85841" progId="Equation.3">
                  <p:embed/>
                </p:oleObj>
              </mc:Choice>
              <mc:Fallback>
                <p:oleObj name="Equation" r:id="rId27" imgW="752341" imgH="85841" progId="Equation.3">
                  <p:embed/>
                  <p:pic>
                    <p:nvPicPr>
                      <p:cNvPr id="38958" name="Object 46">
                        <a:extLst>
                          <a:ext uri="{FF2B5EF4-FFF2-40B4-BE49-F238E27FC236}">
                            <a16:creationId xmlns:a16="http://schemas.microsoft.com/office/drawing/2014/main" id="{FD8CA655-A302-430D-86DD-87F2163F99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3354388"/>
                        <a:ext cx="2220912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9" name="Text Box 47">
            <a:extLst>
              <a:ext uri="{FF2B5EF4-FFF2-40B4-BE49-F238E27FC236}">
                <a16:creationId xmlns:a16="http://schemas.microsoft.com/office/drawing/2014/main" id="{29791593-6054-4227-8E19-3D61D8D71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3360738"/>
            <a:ext cx="11509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取</a:t>
            </a:r>
          </a:p>
        </p:txBody>
      </p:sp>
      <p:graphicFrame>
        <p:nvGraphicFramePr>
          <p:cNvPr id="38961" name="Object 49">
            <a:extLst>
              <a:ext uri="{FF2B5EF4-FFF2-40B4-BE49-F238E27FC236}">
                <a16:creationId xmlns:a16="http://schemas.microsoft.com/office/drawing/2014/main" id="{D5CB0F2C-1E2F-4BC0-B569-350A013C8C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7988" y="3360738"/>
          <a:ext cx="231298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9" imgW="809600" imgH="104608" progId="Equation.3">
                  <p:embed/>
                </p:oleObj>
              </mc:Choice>
              <mc:Fallback>
                <p:oleObj name="公式" r:id="rId29" imgW="809600" imgH="104608" progId="Equation.3">
                  <p:embed/>
                  <p:pic>
                    <p:nvPicPr>
                      <p:cNvPr id="38961" name="Object 49">
                        <a:extLst>
                          <a:ext uri="{FF2B5EF4-FFF2-40B4-BE49-F238E27FC236}">
                            <a16:creationId xmlns:a16="http://schemas.microsoft.com/office/drawing/2014/main" id="{D5CB0F2C-1E2F-4BC0-B569-350A013C8C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988" y="3360738"/>
                        <a:ext cx="2312987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64" name="Text Box 52">
            <a:extLst>
              <a:ext uri="{FF2B5EF4-FFF2-40B4-BE49-F238E27FC236}">
                <a16:creationId xmlns:a16="http://schemas.microsoft.com/office/drawing/2014/main" id="{9CECC4CF-7E67-4603-AF3D-B284CBAA3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938" y="3363913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则有</a:t>
            </a:r>
          </a:p>
        </p:txBody>
      </p:sp>
      <p:graphicFrame>
        <p:nvGraphicFramePr>
          <p:cNvPr id="38965" name="Object 53">
            <a:extLst>
              <a:ext uri="{FF2B5EF4-FFF2-40B4-BE49-F238E27FC236}">
                <a16:creationId xmlns:a16="http://schemas.microsoft.com/office/drawing/2014/main" id="{C9E900DD-FEC5-44B5-9929-37D1C7A1DD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988" y="4038600"/>
          <a:ext cx="30988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962170" imgH="352399" progId="Equation.3">
                  <p:embed/>
                </p:oleObj>
              </mc:Choice>
              <mc:Fallback>
                <p:oleObj name="Equation" r:id="rId31" imgW="2962170" imgH="352399" progId="Equation.3">
                  <p:embed/>
                  <p:pic>
                    <p:nvPicPr>
                      <p:cNvPr id="38965" name="Object 53">
                        <a:extLst>
                          <a:ext uri="{FF2B5EF4-FFF2-40B4-BE49-F238E27FC236}">
                            <a16:creationId xmlns:a16="http://schemas.microsoft.com/office/drawing/2014/main" id="{C9E900DD-FEC5-44B5-9929-37D1C7A1DD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4038600"/>
                        <a:ext cx="30988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3" grpId="0" autoUpdateAnimBg="0"/>
      <p:bldP spid="38931" grpId="0" autoUpdateAnimBg="0"/>
      <p:bldP spid="38940" grpId="0" autoUpdateAnimBg="0"/>
      <p:bldP spid="38952" grpId="0" autoUpdateAnimBg="0"/>
      <p:bldP spid="38955" grpId="0" autoUpdateAnimBg="0"/>
      <p:bldP spid="38957" grpId="0" autoUpdateAnimBg="0"/>
      <p:bldP spid="38959" grpId="0" autoUpdateAnimBg="0"/>
      <p:bldP spid="3896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FA48FE1-8B53-42F3-B802-9ACA610EF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7013"/>
            <a:ext cx="3095625" cy="611187"/>
          </a:xfrm>
        </p:spPr>
        <p:txBody>
          <a:bodyPr/>
          <a:lstStyle/>
          <a:p>
            <a:pPr eaLnBrk="1" hangingPunct="1"/>
            <a:r>
              <a:rPr lang="en-US" altLang="zh-CN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*</a:t>
            </a:r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三</a:t>
            </a:r>
            <a:r>
              <a:rPr lang="en-US" altLang="zh-CN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一致连续性</a:t>
            </a:r>
          </a:p>
        </p:txBody>
      </p:sp>
      <p:sp>
        <p:nvSpPr>
          <p:cNvPr id="28710" name="Text Box 38">
            <a:extLst>
              <a:ext uri="{FF2B5EF4-FFF2-40B4-BE49-F238E27FC236}">
                <a16:creationId xmlns:a16="http://schemas.microsoft.com/office/drawing/2014/main" id="{109210AF-7D5A-4C57-9638-78D2DBBBF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876300"/>
            <a:ext cx="5613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已知函数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在区间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上连续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  <a:endParaRPr kumimoji="1"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28714" name="Object 42">
            <a:extLst>
              <a:ext uri="{FF2B5EF4-FFF2-40B4-BE49-F238E27FC236}">
                <a16:creationId xmlns:a16="http://schemas.microsoft.com/office/drawing/2014/main" id="{C8203415-B827-400F-A495-5B11FA5715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7075" y="1404938"/>
          <a:ext cx="6069013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657486" imgH="142836" progId="Equation.3">
                  <p:embed/>
                </p:oleObj>
              </mc:Choice>
              <mc:Fallback>
                <p:oleObj name="公式" r:id="rId2" imgW="2657486" imgH="142836" progId="Equation.3">
                  <p:embed/>
                  <p:pic>
                    <p:nvPicPr>
                      <p:cNvPr id="28714" name="Object 42">
                        <a:extLst>
                          <a:ext uri="{FF2B5EF4-FFF2-40B4-BE49-F238E27FC236}">
                            <a16:creationId xmlns:a16="http://schemas.microsoft.com/office/drawing/2014/main" id="{C8203415-B827-400F-A495-5B11FA5715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1404938"/>
                        <a:ext cx="6069013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8" name="Object 46">
            <a:extLst>
              <a:ext uri="{FF2B5EF4-FFF2-40B4-BE49-F238E27FC236}">
                <a16:creationId xmlns:a16="http://schemas.microsoft.com/office/drawing/2014/main" id="{DA498D30-86AF-4FA2-91E2-F4317FDE8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1950" y="1981200"/>
          <a:ext cx="25971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0227" imgH="333285" progId="Equation.3">
                  <p:embed/>
                </p:oleObj>
              </mc:Choice>
              <mc:Fallback>
                <p:oleObj name="Equation" r:id="rId4" imgW="2600227" imgH="333285" progId="Equation.3">
                  <p:embed/>
                  <p:pic>
                    <p:nvPicPr>
                      <p:cNvPr id="28718" name="Object 46">
                        <a:extLst>
                          <a:ext uri="{FF2B5EF4-FFF2-40B4-BE49-F238E27FC236}">
                            <a16:creationId xmlns:a16="http://schemas.microsoft.com/office/drawing/2014/main" id="{DA498D30-86AF-4FA2-91E2-F4317FDE89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1981200"/>
                        <a:ext cx="25971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19" name="Text Box 47">
            <a:extLst>
              <a:ext uri="{FF2B5EF4-FFF2-40B4-BE49-F238E27FC236}">
                <a16:creationId xmlns:a16="http://schemas.microsoft.com/office/drawing/2014/main" id="{9CE39425-AD83-427A-B7A4-2C4EE80FE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2527300"/>
            <a:ext cx="8407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一般情形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el-GR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δ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</a:t>
            </a:r>
            <a:r>
              <a:rPr kumimoji="1" lang="el-GR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ε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和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kumimoji="1" lang="en-US" altLang="zh-CN" sz="2800" i="1" baseline="-250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都有关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kumimoji="1" lang="el-GR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</a:t>
            </a:r>
            <a:r>
              <a:rPr kumimoji="1" lang="el-GR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δ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kumimoji="1" lang="en-US" altLang="zh-CN" sz="2800" i="1" baseline="-250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无关时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就引出了</a:t>
            </a:r>
            <a:endParaRPr kumimoji="1"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978CA4FD-36E6-4D70-836F-B3117C355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3074988"/>
            <a:ext cx="287813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一致连续的概念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0D37FE0E-10E1-4B1A-B883-9B7102712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657600"/>
            <a:ext cx="10144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定义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28726" name="Object 54">
            <a:extLst>
              <a:ext uri="{FF2B5EF4-FFF2-40B4-BE49-F238E27FC236}">
                <a16:creationId xmlns:a16="http://schemas.microsoft.com/office/drawing/2014/main" id="{258E3EA1-3F08-449C-975B-D179ADE966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4500" y="3700463"/>
          <a:ext cx="49514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019314" imgH="85841" progId="Equation.3">
                  <p:embed/>
                </p:oleObj>
              </mc:Choice>
              <mc:Fallback>
                <p:oleObj name="公式" r:id="rId6" imgW="2019314" imgH="85841" progId="Equation.3">
                  <p:embed/>
                  <p:pic>
                    <p:nvPicPr>
                      <p:cNvPr id="28726" name="Object 54">
                        <a:extLst>
                          <a:ext uri="{FF2B5EF4-FFF2-40B4-BE49-F238E27FC236}">
                            <a16:creationId xmlns:a16="http://schemas.microsoft.com/office/drawing/2014/main" id="{258E3EA1-3F08-449C-975B-D179ADE966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3700463"/>
                        <a:ext cx="495141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29" name="Object 57">
            <a:extLst>
              <a:ext uri="{FF2B5EF4-FFF2-40B4-BE49-F238E27FC236}">
                <a16:creationId xmlns:a16="http://schemas.microsoft.com/office/drawing/2014/main" id="{2E165A6D-75EF-4FA6-806F-32A78B2E7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450" y="4343400"/>
          <a:ext cx="1473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42971" imgH="314171" progId="Equation.3">
                  <p:embed/>
                </p:oleObj>
              </mc:Choice>
              <mc:Fallback>
                <p:oleObj name="Equation" r:id="rId8" imgW="1342971" imgH="314171" progId="Equation.3">
                  <p:embed/>
                  <p:pic>
                    <p:nvPicPr>
                      <p:cNvPr id="28729" name="Object 57">
                        <a:extLst>
                          <a:ext uri="{FF2B5EF4-FFF2-40B4-BE49-F238E27FC236}">
                            <a16:creationId xmlns:a16="http://schemas.microsoft.com/office/drawing/2014/main" id="{2E165A6D-75EF-4FA6-806F-32A78B2E75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4343400"/>
                        <a:ext cx="1473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30" name="Text Box 58">
            <a:extLst>
              <a:ext uri="{FF2B5EF4-FFF2-40B4-BE49-F238E27FC236}">
                <a16:creationId xmlns:a16="http://schemas.microsoft.com/office/drawing/2014/main" id="{048AB0AF-D431-4977-8F34-A7FEC4E5B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525" y="3649663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对</a:t>
            </a: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任意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</a:p>
        </p:txBody>
      </p:sp>
      <p:sp>
        <p:nvSpPr>
          <p:cNvPr id="28731" name="Text Box 59">
            <a:extLst>
              <a:ext uri="{FF2B5EF4-FFF2-40B4-BE49-F238E27FC236}">
                <a16:creationId xmlns:a16="http://schemas.microsoft.com/office/drawing/2014/main" id="{E1BB6DD2-D637-4A03-929C-483243DE8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430530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都有</a:t>
            </a:r>
          </a:p>
        </p:txBody>
      </p:sp>
      <p:graphicFrame>
        <p:nvGraphicFramePr>
          <p:cNvPr id="28732" name="Object 60">
            <a:extLst>
              <a:ext uri="{FF2B5EF4-FFF2-40B4-BE49-F238E27FC236}">
                <a16:creationId xmlns:a16="http://schemas.microsoft.com/office/drawing/2014/main" id="{0A9C27E7-9B0E-4F6D-8084-9A85AB954E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50" y="4340225"/>
          <a:ext cx="289401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76456" imgH="333285" progId="Equation.3">
                  <p:embed/>
                </p:oleObj>
              </mc:Choice>
              <mc:Fallback>
                <p:oleObj name="Equation" r:id="rId10" imgW="2876456" imgH="333285" progId="Equation.3">
                  <p:embed/>
                  <p:pic>
                    <p:nvPicPr>
                      <p:cNvPr id="28732" name="Object 60">
                        <a:extLst>
                          <a:ext uri="{FF2B5EF4-FFF2-40B4-BE49-F238E27FC236}">
                            <a16:creationId xmlns:a16="http://schemas.microsoft.com/office/drawing/2014/main" id="{0A9C27E7-9B0E-4F6D-8084-9A85AB954E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4340225"/>
                        <a:ext cx="2894013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36" name="Text Box 64">
            <a:extLst>
              <a:ext uri="{FF2B5EF4-FFF2-40B4-BE49-F238E27FC236}">
                <a16:creationId xmlns:a16="http://schemas.microsoft.com/office/drawing/2014/main" id="{F2B0932B-F8FF-45FE-AC7D-F5D099692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81563"/>
            <a:ext cx="4438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则称 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 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 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 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上一致连续 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28737" name="Text Box 65">
            <a:extLst>
              <a:ext uri="{FF2B5EF4-FFF2-40B4-BE49-F238E27FC236}">
                <a16:creationId xmlns:a16="http://schemas.microsoft.com/office/drawing/2014/main" id="{6AE904EB-D25E-45DA-970A-C65160D93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5475288"/>
            <a:ext cx="496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显然</a:t>
            </a:r>
            <a:r>
              <a:rPr kumimoji="1"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f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 </a:t>
            </a:r>
            <a:r>
              <a:rPr kumimoji="1"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I </a:t>
            </a: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上一致连续 </a:t>
            </a:r>
            <a:endParaRPr kumimoji="1"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8739" name="Line 67">
            <a:extLst>
              <a:ext uri="{FF2B5EF4-FFF2-40B4-BE49-F238E27FC236}">
                <a16:creationId xmlns:a16="http://schemas.microsoft.com/office/drawing/2014/main" id="{6A142887-E79E-4801-B6E9-C2A0C239A7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6057900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743" name="Group 71">
            <a:extLst>
              <a:ext uri="{FF2B5EF4-FFF2-40B4-BE49-F238E27FC236}">
                <a16:creationId xmlns:a16="http://schemas.microsoft.com/office/drawing/2014/main" id="{2E16D35B-876B-49F1-ABE6-8FBD97B70CA3}"/>
              </a:ext>
            </a:extLst>
          </p:cNvPr>
          <p:cNvGrpSpPr>
            <a:grpSpLocks/>
          </p:cNvGrpSpPr>
          <p:nvPr/>
        </p:nvGrpSpPr>
        <p:grpSpPr bwMode="auto">
          <a:xfrm>
            <a:off x="4356100" y="6092825"/>
            <a:ext cx="1143000" cy="228600"/>
            <a:chOff x="2736" y="4012"/>
            <a:chExt cx="720" cy="144"/>
          </a:xfrm>
        </p:grpSpPr>
        <p:sp>
          <p:nvSpPr>
            <p:cNvPr id="22549" name="Line 68">
              <a:extLst>
                <a:ext uri="{FF2B5EF4-FFF2-40B4-BE49-F238E27FC236}">
                  <a16:creationId xmlns:a16="http://schemas.microsoft.com/office/drawing/2014/main" id="{43AB29E3-6EF3-4708-BFAA-49BE9B735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4080"/>
              <a:ext cx="720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70">
              <a:extLst>
                <a:ext uri="{FF2B5EF4-FFF2-40B4-BE49-F238E27FC236}">
                  <a16:creationId xmlns:a16="http://schemas.microsoft.com/office/drawing/2014/main" id="{1817572E-7EE7-411D-BCE3-5546FDC14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4012"/>
              <a:ext cx="288" cy="144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46" name="Text Box 85">
            <a:extLst>
              <a:ext uri="{FF2B5EF4-FFF2-40B4-BE49-F238E27FC236}">
                <a16:creationId xmlns:a16="http://schemas.microsoft.com/office/drawing/2014/main" id="{CD18A7C9-48FF-4F66-8B53-C3300B299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775" y="427355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28758" name="Object 86">
            <a:extLst>
              <a:ext uri="{FF2B5EF4-FFF2-40B4-BE49-F238E27FC236}">
                <a16:creationId xmlns:a16="http://schemas.microsoft.com/office/drawing/2014/main" id="{EDFA1F1A-1D1A-4B96-94FB-967B640CC3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4292600"/>
          <a:ext cx="26701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057373" imgH="142836" progId="Equation.3">
                  <p:embed/>
                </p:oleObj>
              </mc:Choice>
              <mc:Fallback>
                <p:oleObj name="公式" r:id="rId12" imgW="1057373" imgH="142836" progId="Equation.3">
                  <p:embed/>
                  <p:pic>
                    <p:nvPicPr>
                      <p:cNvPr id="28758" name="Object 86">
                        <a:extLst>
                          <a:ext uri="{FF2B5EF4-FFF2-40B4-BE49-F238E27FC236}">
                            <a16:creationId xmlns:a16="http://schemas.microsoft.com/office/drawing/2014/main" id="{EDFA1F1A-1D1A-4B96-94FB-967B640CC3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4292600"/>
                        <a:ext cx="26701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65">
            <a:extLst>
              <a:ext uri="{FF2B5EF4-FFF2-40B4-BE49-F238E27FC236}">
                <a16:creationId xmlns:a16="http://schemas.microsoft.com/office/drawing/2014/main" id="{49B80A8A-C32A-480C-A4B1-1E4C2E036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2450" y="5840413"/>
            <a:ext cx="2755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 </a:t>
            </a:r>
            <a:r>
              <a:rPr kumimoji="1"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 </a:t>
            </a: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上连续 </a:t>
            </a:r>
            <a:endParaRPr kumimoji="1"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0" grpId="0" build="p" autoUpdateAnimBg="0"/>
      <p:bldP spid="28719" grpId="0" build="p" autoUpdateAnimBg="0"/>
      <p:bldP spid="28723" grpId="0" build="p" autoUpdateAnimBg="0" advAuto="0"/>
      <p:bldP spid="28724" grpId="0" build="p" autoUpdateAnimBg="0"/>
      <p:bldP spid="28730" grpId="0" build="p" autoUpdateAnimBg="0"/>
      <p:bldP spid="28731" grpId="0" build="p" autoUpdateAnimBg="0"/>
      <p:bldP spid="28736" grpId="0" build="p" autoUpdateAnimBg="0" advAuto="0"/>
      <p:bldP spid="28737" grpId="0" build="p" autoUpdateAnimBg="0"/>
      <p:bldP spid="43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AFF5B80-2352-4DC1-AA78-5D12E926AD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6900" y="485775"/>
            <a:ext cx="152400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例如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graphicFrame>
        <p:nvGraphicFramePr>
          <p:cNvPr id="23555" name="Object 6">
            <a:extLst>
              <a:ext uri="{FF2B5EF4-FFF2-40B4-BE49-F238E27FC236}">
                <a16:creationId xmlns:a16="http://schemas.microsoft.com/office/drawing/2014/main" id="{BBB30222-F226-41D5-A948-4341C7E1EB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8300" y="463550"/>
          <a:ext cx="28162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143087" imgH="152567" progId="Equation.3">
                  <p:embed/>
                </p:oleObj>
              </mc:Choice>
              <mc:Fallback>
                <p:oleObj name="公式" r:id="rId2" imgW="1143087" imgH="152567" progId="Equation.3">
                  <p:embed/>
                  <p:pic>
                    <p:nvPicPr>
                      <p:cNvPr id="23555" name="Object 6">
                        <a:extLst>
                          <a:ext uri="{FF2B5EF4-FFF2-40B4-BE49-F238E27FC236}">
                            <a16:creationId xmlns:a16="http://schemas.microsoft.com/office/drawing/2014/main" id="{BBB30222-F226-41D5-A948-4341C7E1EB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463550"/>
                        <a:ext cx="28162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 Box 7">
            <a:extLst>
              <a:ext uri="{FF2B5EF4-FFF2-40B4-BE49-F238E27FC236}">
                <a16:creationId xmlns:a16="http://schemas.microsoft.com/office/drawing/2014/main" id="{A9C26485-887D-4110-9E3C-E3937DEE5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088" y="500063"/>
            <a:ext cx="2495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但不一致连续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53256" name="Text Box 8">
            <a:extLst>
              <a:ext uri="{FF2B5EF4-FFF2-40B4-BE49-F238E27FC236}">
                <a16:creationId xmlns:a16="http://schemas.microsoft.com/office/drawing/2014/main" id="{2E4FCC14-B286-41E2-A303-0E063A95A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125538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因为</a:t>
            </a:r>
          </a:p>
        </p:txBody>
      </p:sp>
      <p:graphicFrame>
        <p:nvGraphicFramePr>
          <p:cNvPr id="53257" name="Object 9">
            <a:extLst>
              <a:ext uri="{FF2B5EF4-FFF2-40B4-BE49-F238E27FC236}">
                <a16:creationId xmlns:a16="http://schemas.microsoft.com/office/drawing/2014/main" id="{C3013B30-7F10-4F08-8DCD-0DD6F5AD2B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5888" y="1238250"/>
          <a:ext cx="26098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00227" imgH="276289" progId="Equation.3">
                  <p:embed/>
                </p:oleObj>
              </mc:Choice>
              <mc:Fallback>
                <p:oleObj name="Equation" r:id="rId4" imgW="2600227" imgH="276289" progId="Equation.3">
                  <p:embed/>
                  <p:pic>
                    <p:nvPicPr>
                      <p:cNvPr id="53257" name="Object 9">
                        <a:extLst>
                          <a:ext uri="{FF2B5EF4-FFF2-40B4-BE49-F238E27FC236}">
                            <a16:creationId xmlns:a16="http://schemas.microsoft.com/office/drawing/2014/main" id="{C3013B30-7F10-4F08-8DCD-0DD6F5AD2B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1238250"/>
                        <a:ext cx="26098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8" name="Text Box 10">
            <a:extLst>
              <a:ext uri="{FF2B5EF4-FFF2-40B4-BE49-F238E27FC236}">
                <a16:creationId xmlns:a16="http://schemas.microsoft.com/office/drawing/2014/main" id="{436ADA27-CE11-4181-8DF9-1B1EBB5D5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838" y="112395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取点</a:t>
            </a:r>
          </a:p>
        </p:txBody>
      </p:sp>
      <p:graphicFrame>
        <p:nvGraphicFramePr>
          <p:cNvPr id="53259" name="Object 11">
            <a:extLst>
              <a:ext uri="{FF2B5EF4-FFF2-40B4-BE49-F238E27FC236}">
                <a16:creationId xmlns:a16="http://schemas.microsoft.com/office/drawing/2014/main" id="{0D005A94-DC5A-4C1F-A85A-CC788CA54A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525" y="1101725"/>
          <a:ext cx="3898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62400" imgH="428509" progId="Equation.3">
                  <p:embed/>
                </p:oleObj>
              </mc:Choice>
              <mc:Fallback>
                <p:oleObj name="Equation" r:id="rId6" imgW="3762400" imgH="428509" progId="Equation.3">
                  <p:embed/>
                  <p:pic>
                    <p:nvPicPr>
                      <p:cNvPr id="53259" name="Object 11">
                        <a:extLst>
                          <a:ext uri="{FF2B5EF4-FFF2-40B4-BE49-F238E27FC236}">
                            <a16:creationId xmlns:a16="http://schemas.microsoft.com/office/drawing/2014/main" id="{0D005A94-DC5A-4C1F-A85A-CC788CA54A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525" y="1101725"/>
                        <a:ext cx="38989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0" name="Text Box 12">
            <a:extLst>
              <a:ext uri="{FF2B5EF4-FFF2-40B4-BE49-F238E27FC236}">
                <a16:creationId xmlns:a16="http://schemas.microsoft.com/office/drawing/2014/main" id="{85EA851B-3C6E-43F6-A6E9-1F7681E65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1844675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 </a:t>
            </a:r>
          </a:p>
        </p:txBody>
      </p:sp>
      <p:graphicFrame>
        <p:nvGraphicFramePr>
          <p:cNvPr id="53261" name="Object 13">
            <a:extLst>
              <a:ext uri="{FF2B5EF4-FFF2-40B4-BE49-F238E27FC236}">
                <a16:creationId xmlns:a16="http://schemas.microsoft.com/office/drawing/2014/main" id="{7B4BE9AA-19C1-4FB6-8B08-B642AF6565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870075"/>
          <a:ext cx="1257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24001" imgH="333285" progId="Equation.3">
                  <p:embed/>
                </p:oleObj>
              </mc:Choice>
              <mc:Fallback>
                <p:oleObj name="Equation" r:id="rId8" imgW="1124001" imgH="333285" progId="Equation.3">
                  <p:embed/>
                  <p:pic>
                    <p:nvPicPr>
                      <p:cNvPr id="53261" name="Object 13">
                        <a:extLst>
                          <a:ext uri="{FF2B5EF4-FFF2-40B4-BE49-F238E27FC236}">
                            <a16:creationId xmlns:a16="http://schemas.microsoft.com/office/drawing/2014/main" id="{7B4BE9AA-19C1-4FB6-8B08-B642AF6565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870075"/>
                        <a:ext cx="1257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2" name="Object 14">
            <a:extLst>
              <a:ext uri="{FF2B5EF4-FFF2-40B4-BE49-F238E27FC236}">
                <a16:creationId xmlns:a16="http://schemas.microsoft.com/office/drawing/2014/main" id="{83DDBA05-6FDC-4834-AA67-28BF3FA3FC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1844675"/>
          <a:ext cx="1536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00229" imgH="390628" progId="Equation.3">
                  <p:embed/>
                </p:oleObj>
              </mc:Choice>
              <mc:Fallback>
                <p:oleObj name="Equation" r:id="rId10" imgW="1400229" imgH="390628" progId="Equation.3">
                  <p:embed/>
                  <p:pic>
                    <p:nvPicPr>
                      <p:cNvPr id="53262" name="Object 14">
                        <a:extLst>
                          <a:ext uri="{FF2B5EF4-FFF2-40B4-BE49-F238E27FC236}">
                            <a16:creationId xmlns:a16="http://schemas.microsoft.com/office/drawing/2014/main" id="{83DDBA05-6FDC-4834-AA67-28BF3FA3FC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844675"/>
                        <a:ext cx="15367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3" name="Object 15">
            <a:extLst>
              <a:ext uri="{FF2B5EF4-FFF2-40B4-BE49-F238E27FC236}">
                <a16:creationId xmlns:a16="http://schemas.microsoft.com/office/drawing/2014/main" id="{C6D17778-DE6A-4C77-8B82-F3D29D7BF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8425" y="1844675"/>
          <a:ext cx="1079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42856" imgH="447624" progId="Equation.3">
                  <p:embed/>
                </p:oleObj>
              </mc:Choice>
              <mc:Fallback>
                <p:oleObj name="Equation" r:id="rId12" imgW="942856" imgH="447624" progId="Equation.3">
                  <p:embed/>
                  <p:pic>
                    <p:nvPicPr>
                      <p:cNvPr id="53263" name="Object 15">
                        <a:extLst>
                          <a:ext uri="{FF2B5EF4-FFF2-40B4-BE49-F238E27FC236}">
                            <a16:creationId xmlns:a16="http://schemas.microsoft.com/office/drawing/2014/main" id="{C6D17778-DE6A-4C77-8B82-F3D29D7BF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425" y="1844675"/>
                        <a:ext cx="10795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Text Box 19">
            <a:extLst>
              <a:ext uri="{FF2B5EF4-FFF2-40B4-BE49-F238E27FC236}">
                <a16:creationId xmlns:a16="http://schemas.microsoft.com/office/drawing/2014/main" id="{0ED8C5B7-6582-42B3-9D3B-829FDCCEF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3488" y="1849438"/>
            <a:ext cx="1962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可以任意小</a:t>
            </a:r>
          </a:p>
        </p:txBody>
      </p:sp>
      <p:sp>
        <p:nvSpPr>
          <p:cNvPr id="53268" name="Text Box 20">
            <a:extLst>
              <a:ext uri="{FF2B5EF4-FFF2-40B4-BE49-F238E27FC236}">
                <a16:creationId xmlns:a16="http://schemas.microsoft.com/office/drawing/2014/main" id="{C6B50460-93DB-4F75-9F33-89A8465E9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263683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但</a:t>
            </a:r>
          </a:p>
        </p:txBody>
      </p:sp>
      <p:graphicFrame>
        <p:nvGraphicFramePr>
          <p:cNvPr id="53269" name="Object 21">
            <a:extLst>
              <a:ext uri="{FF2B5EF4-FFF2-40B4-BE49-F238E27FC236}">
                <a16:creationId xmlns:a16="http://schemas.microsoft.com/office/drawing/2014/main" id="{45965B5E-FED1-4337-A4E3-E07E6A71E1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6963" y="2686050"/>
          <a:ext cx="22971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162287" imgH="333285" progId="Equation.3">
                  <p:embed/>
                </p:oleObj>
              </mc:Choice>
              <mc:Fallback>
                <p:oleObj name="Equation" r:id="rId14" imgW="2162287" imgH="333285" progId="Equation.3">
                  <p:embed/>
                  <p:pic>
                    <p:nvPicPr>
                      <p:cNvPr id="53269" name="Object 21">
                        <a:extLst>
                          <a:ext uri="{FF2B5EF4-FFF2-40B4-BE49-F238E27FC236}">
                            <a16:creationId xmlns:a16="http://schemas.microsoft.com/office/drawing/2014/main" id="{45965B5E-FED1-4337-A4E3-E07E6A71E1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2686050"/>
                        <a:ext cx="22971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0" name="Object 22">
            <a:extLst>
              <a:ext uri="{FF2B5EF4-FFF2-40B4-BE49-F238E27FC236}">
                <a16:creationId xmlns:a16="http://schemas.microsoft.com/office/drawing/2014/main" id="{5410D4D3-FB1D-40E2-AF84-C5A49886E3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2705100"/>
          <a:ext cx="1968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838170" imgH="333285" progId="Equation.3">
                  <p:embed/>
                </p:oleObj>
              </mc:Choice>
              <mc:Fallback>
                <p:oleObj name="Equation" r:id="rId16" imgW="1838170" imgH="333285" progId="Equation.3">
                  <p:embed/>
                  <p:pic>
                    <p:nvPicPr>
                      <p:cNvPr id="53270" name="Object 22">
                        <a:extLst>
                          <a:ext uri="{FF2B5EF4-FFF2-40B4-BE49-F238E27FC236}">
                            <a16:creationId xmlns:a16="http://schemas.microsoft.com/office/drawing/2014/main" id="{5410D4D3-FB1D-40E2-AF84-C5A49886E3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705100"/>
                        <a:ext cx="1968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1" name="Object 23">
            <a:extLst>
              <a:ext uri="{FF2B5EF4-FFF2-40B4-BE49-F238E27FC236}">
                <a16:creationId xmlns:a16="http://schemas.microsoft.com/office/drawing/2014/main" id="{1928499D-06E1-4BDD-87CF-820D39A8AE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475" y="2759075"/>
          <a:ext cx="10795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866858" imgH="181065" progId="Equation.3">
                  <p:embed/>
                </p:oleObj>
              </mc:Choice>
              <mc:Fallback>
                <p:oleObj name="Equation" r:id="rId18" imgW="866858" imgH="181065" progId="Equation.3">
                  <p:embed/>
                  <p:pic>
                    <p:nvPicPr>
                      <p:cNvPr id="53271" name="Object 23">
                        <a:extLst>
                          <a:ext uri="{FF2B5EF4-FFF2-40B4-BE49-F238E27FC236}">
                            <a16:creationId xmlns:a16="http://schemas.microsoft.com/office/drawing/2014/main" id="{1928499D-06E1-4BDD-87CF-820D39A8AE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1475" y="2759075"/>
                        <a:ext cx="10795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2" name="Text Box 24">
            <a:extLst>
              <a:ext uri="{FF2B5EF4-FFF2-40B4-BE49-F238E27FC236}">
                <a16:creationId xmlns:a16="http://schemas.microsoft.com/office/drawing/2014/main" id="{275EA2F6-9016-4047-B9D4-5FFA8CC0D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3357563"/>
            <a:ext cx="1250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这说明</a:t>
            </a:r>
          </a:p>
        </p:txBody>
      </p:sp>
      <p:graphicFrame>
        <p:nvGraphicFramePr>
          <p:cNvPr id="53274" name="Object 26">
            <a:extLst>
              <a:ext uri="{FF2B5EF4-FFF2-40B4-BE49-F238E27FC236}">
                <a16:creationId xmlns:a16="http://schemas.microsoft.com/office/drawing/2014/main" id="{3C0CE0B4-2C93-478A-AE97-C382654660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3359150"/>
          <a:ext cx="12763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152456" imgH="390628" progId="Equation.3">
                  <p:embed/>
                </p:oleObj>
              </mc:Choice>
              <mc:Fallback>
                <p:oleObj name="Equation" r:id="rId20" imgW="1152456" imgH="390628" progId="Equation.3">
                  <p:embed/>
                  <p:pic>
                    <p:nvPicPr>
                      <p:cNvPr id="53274" name="Object 26">
                        <a:extLst>
                          <a:ext uri="{FF2B5EF4-FFF2-40B4-BE49-F238E27FC236}">
                            <a16:creationId xmlns:a16="http://schemas.microsoft.com/office/drawing/2014/main" id="{3C0CE0B4-2C93-478A-AE97-C382654660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359150"/>
                        <a:ext cx="12763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5" name="Text Box 27">
            <a:extLst>
              <a:ext uri="{FF2B5EF4-FFF2-40B4-BE49-F238E27FC236}">
                <a16:creationId xmlns:a16="http://schemas.microsoft.com/office/drawing/2014/main" id="{0D0F09A5-25D8-45C6-AB76-4753099AC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850" y="3367088"/>
            <a:ext cx="4067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( 0 , 1 ]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上不一致连续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53276" name="Text Box 28">
            <a:extLst>
              <a:ext uri="{FF2B5EF4-FFF2-40B4-BE49-F238E27FC236}">
                <a16:creationId xmlns:a16="http://schemas.microsoft.com/office/drawing/2014/main" id="{923CD987-4E61-4891-A7E6-AB8BDC09D36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50757" y="5111606"/>
            <a:ext cx="8243888" cy="523220"/>
          </a:xfrm>
          <a:prstGeom prst="rect">
            <a:avLst/>
          </a:prstGeom>
          <a:blipFill rotWithShape="1">
            <a:blip r:embed="rId22"/>
            <a:stretch>
              <a:fillRect l="-1478" t="-14118" b="-32941"/>
            </a:stretch>
          </a:blipFill>
          <a:ln>
            <a:solidFill>
              <a:srgbClr val="002060"/>
            </a:solidFill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  <a:latin typeface="Arial" charset="0"/>
              </a:rPr>
              <a:t> </a:t>
            </a:r>
          </a:p>
        </p:txBody>
      </p:sp>
      <p:sp>
        <p:nvSpPr>
          <p:cNvPr id="34" name="Text Box 24">
            <a:extLst>
              <a:ext uri="{FF2B5EF4-FFF2-40B4-BE49-F238E27FC236}">
                <a16:creationId xmlns:a16="http://schemas.microsoft.com/office/drawing/2014/main" id="{0A568721-AF6F-4C1E-B218-FDCE0BFE7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4149725"/>
            <a:ext cx="54292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但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7D277BC-3486-4D8D-AFA0-5E329C699E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22363" y="4154488"/>
          <a:ext cx="12763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143087" imgH="380897" progId="Equation.3">
                  <p:embed/>
                </p:oleObj>
              </mc:Choice>
              <mc:Fallback>
                <p:oleObj name="Equation" r:id="rId23" imgW="1143087" imgH="380897" progId="Equation.3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7D277BC-3486-4D8D-AFA0-5E329C699E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4154488"/>
                        <a:ext cx="12763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27">
            <a:extLst>
              <a:ext uri="{FF2B5EF4-FFF2-40B4-BE49-F238E27FC236}">
                <a16:creationId xmlns:a16="http://schemas.microsoft.com/office/drawing/2014/main" id="{1D135FEB-73EE-4DC8-8660-B79C67490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4149725"/>
            <a:ext cx="5287963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[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, 1 ] (0 &lt;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&lt; 1)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上一致连续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3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6" grpId="0" build="p" autoUpdateAnimBg="0"/>
      <p:bldP spid="53258" grpId="0" build="p" autoUpdateAnimBg="0"/>
      <p:bldP spid="53260" grpId="0" build="p" autoUpdateAnimBg="0"/>
      <p:bldP spid="53267" grpId="0" build="p" autoUpdateAnimBg="0"/>
      <p:bldP spid="53268" grpId="0" build="p" autoUpdateAnimBg="0"/>
      <p:bldP spid="53272" grpId="0" build="p" autoUpdateAnimBg="0"/>
      <p:bldP spid="53275" grpId="0" build="p" autoUpdateAnimBg="0"/>
      <p:bldP spid="34" grpId="0" build="p" autoUpdateAnimBg="0"/>
      <p:bldP spid="36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962A6FB-2C84-465D-9373-CD6571A5D4A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313" y="549275"/>
            <a:ext cx="2447925" cy="719138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内容小结</a:t>
            </a:r>
          </a:p>
        </p:txBody>
      </p:sp>
      <p:sp>
        <p:nvSpPr>
          <p:cNvPr id="52230" name="Text Box 6">
            <a:extLst>
              <a:ext uri="{FF2B5EF4-FFF2-40B4-BE49-F238E27FC236}">
                <a16:creationId xmlns:a16="http://schemas.microsoft.com/office/drawing/2014/main" id="{4B04C456-2BB3-4456-A8EC-5A5458F59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54250"/>
            <a:ext cx="3762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 f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, b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上有界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; </a:t>
            </a:r>
            <a:endParaRPr kumimoji="1"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8DB674B1-0C2F-4AC3-A311-72226D3CB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92450"/>
            <a:ext cx="685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 f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, b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上达到最大值与最小值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2233" name="Text Box 9">
            <a:extLst>
              <a:ext uri="{FF2B5EF4-FFF2-40B4-BE49-F238E27FC236}">
                <a16:creationId xmlns:a16="http://schemas.microsoft.com/office/drawing/2014/main" id="{040374D4-233D-43EF-B168-CC6DAE445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930650"/>
            <a:ext cx="8223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  f 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 , b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上可取最大与最小值之间的任何值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2234" name="Text Box 10">
            <a:extLst>
              <a:ext uri="{FF2B5EF4-FFF2-40B4-BE49-F238E27FC236}">
                <a16:creationId xmlns:a16="http://schemas.microsoft.com/office/drawing/2014/main" id="{5CDC6C82-07F5-41E9-BC9C-F129C4F30A9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39749" y="4830763"/>
            <a:ext cx="8164513" cy="523220"/>
          </a:xfrm>
          <a:prstGeom prst="rect">
            <a:avLst/>
          </a:prstGeom>
          <a:blipFill rotWithShape="1">
            <a:blip r:embed="rId2"/>
            <a:stretch>
              <a:fillRect l="-1568" t="-13953" b="-31395"/>
            </a:stretch>
          </a:blipFill>
          <a:ln>
            <a:noFill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  <a:latin typeface="Arial" charset="0"/>
              </a:rPr>
              <a:t> </a:t>
            </a:r>
          </a:p>
        </p:txBody>
      </p:sp>
      <p:sp>
        <p:nvSpPr>
          <p:cNvPr id="30" name="Text Box 18">
            <a:extLst>
              <a:ext uri="{FF2B5EF4-FFF2-40B4-BE49-F238E27FC236}">
                <a16:creationId xmlns:a16="http://schemas.microsoft.com/office/drawing/2014/main" id="{50024F0A-DA75-4625-86CC-2BF5468CBE7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33400" y="1412776"/>
            <a:ext cx="3534544" cy="523220"/>
          </a:xfrm>
          <a:prstGeom prst="rect">
            <a:avLst/>
          </a:prstGeom>
          <a:blipFill rotWithShape="1">
            <a:blip r:embed="rId3"/>
            <a:stretch>
              <a:fillRect l="-3627" t="-13953" b="-31395"/>
            </a:stretch>
          </a:blipFill>
          <a:ln>
            <a:noFill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  <a:latin typeface="Arial" charset="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0" grpId="0" autoUpdateAnimBg="0"/>
      <p:bldP spid="52232" grpId="0" autoUpdateAnimBg="0"/>
      <p:bldP spid="5223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reeform 2">
            <a:extLst>
              <a:ext uri="{FF2B5EF4-FFF2-40B4-BE49-F238E27FC236}">
                <a16:creationId xmlns:a16="http://schemas.microsoft.com/office/drawing/2014/main" id="{86A4DC7A-B307-4CDD-947A-6BC036674FE2}"/>
              </a:ext>
            </a:extLst>
          </p:cNvPr>
          <p:cNvSpPr>
            <a:spLocks/>
          </p:cNvSpPr>
          <p:nvPr/>
        </p:nvSpPr>
        <p:spPr bwMode="auto">
          <a:xfrm>
            <a:off x="6516688" y="2205038"/>
            <a:ext cx="1663700" cy="1281112"/>
          </a:xfrm>
          <a:custGeom>
            <a:avLst/>
            <a:gdLst>
              <a:gd name="T0" fmla="*/ 2147483646 w 1048"/>
              <a:gd name="T1" fmla="*/ 2147483646 h 824"/>
              <a:gd name="T2" fmla="*/ 2147483646 w 1048"/>
              <a:gd name="T3" fmla="*/ 2147483646 h 824"/>
              <a:gd name="T4" fmla="*/ 2147483646 w 1048"/>
              <a:gd name="T5" fmla="*/ 2147483646 h 824"/>
              <a:gd name="T6" fmla="*/ 2147483646 w 1048"/>
              <a:gd name="T7" fmla="*/ 2147483646 h 824"/>
              <a:gd name="T8" fmla="*/ 2147483646 w 1048"/>
              <a:gd name="T9" fmla="*/ 2147483646 h 824"/>
              <a:gd name="T10" fmla="*/ 2147483646 w 1048"/>
              <a:gd name="T11" fmla="*/ 2147483646 h 824"/>
              <a:gd name="T12" fmla="*/ 2147483646 w 1048"/>
              <a:gd name="T13" fmla="*/ 2147483646 h 824"/>
              <a:gd name="T14" fmla="*/ 2147483646 w 1048"/>
              <a:gd name="T15" fmla="*/ 2147483646 h 824"/>
              <a:gd name="T16" fmla="*/ 2147483646 w 1048"/>
              <a:gd name="T17" fmla="*/ 2147483646 h 8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48" h="824">
                <a:moveTo>
                  <a:pt x="32" y="280"/>
                </a:moveTo>
                <a:cubicBezTo>
                  <a:pt x="64" y="168"/>
                  <a:pt x="176" y="80"/>
                  <a:pt x="320" y="40"/>
                </a:cubicBezTo>
                <a:cubicBezTo>
                  <a:pt x="464" y="0"/>
                  <a:pt x="776" y="8"/>
                  <a:pt x="896" y="40"/>
                </a:cubicBezTo>
                <a:cubicBezTo>
                  <a:pt x="1016" y="72"/>
                  <a:pt x="1048" y="160"/>
                  <a:pt x="1040" y="232"/>
                </a:cubicBezTo>
                <a:cubicBezTo>
                  <a:pt x="1032" y="304"/>
                  <a:pt x="904" y="408"/>
                  <a:pt x="848" y="472"/>
                </a:cubicBezTo>
                <a:cubicBezTo>
                  <a:pt x="792" y="536"/>
                  <a:pt x="768" y="560"/>
                  <a:pt x="704" y="616"/>
                </a:cubicBezTo>
                <a:cubicBezTo>
                  <a:pt x="640" y="672"/>
                  <a:pt x="560" y="792"/>
                  <a:pt x="464" y="808"/>
                </a:cubicBezTo>
                <a:cubicBezTo>
                  <a:pt x="368" y="824"/>
                  <a:pt x="200" y="800"/>
                  <a:pt x="128" y="712"/>
                </a:cubicBezTo>
                <a:cubicBezTo>
                  <a:pt x="56" y="624"/>
                  <a:pt x="0" y="392"/>
                  <a:pt x="32" y="28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FF4F4159-FF05-4789-BE4B-ABBE6DCC3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65238"/>
            <a:ext cx="79422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1.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任给一张面积为 </a:t>
            </a:r>
            <a:r>
              <a:rPr kumimoji="1"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的纸片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如图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),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证明必可将它</a:t>
            </a:r>
          </a:p>
        </p:txBody>
      </p:sp>
      <p:sp>
        <p:nvSpPr>
          <p:cNvPr id="25604" name="Rectangle 5">
            <a:extLst>
              <a:ext uri="{FF2B5EF4-FFF2-40B4-BE49-F238E27FC236}">
                <a16:creationId xmlns:a16="http://schemas.microsoft.com/office/drawing/2014/main" id="{386F1136-FAD3-4988-B14C-1B126FDBE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431800"/>
            <a:ext cx="2447925" cy="719138"/>
          </a:xfrm>
          <a:ln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思考与练习</a:t>
            </a:r>
          </a:p>
        </p:txBody>
      </p:sp>
      <p:sp>
        <p:nvSpPr>
          <p:cNvPr id="25605" name="Text Box 6">
            <a:extLst>
              <a:ext uri="{FF2B5EF4-FFF2-40B4-BE49-F238E27FC236}">
                <a16:creationId xmlns:a16="http://schemas.microsoft.com/office/drawing/2014/main" id="{1D364CC9-3F27-4A2D-AA16-16C026EB7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1831975"/>
            <a:ext cx="4184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一刀剪为面积相等的两片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62471" name="Text Box 7">
            <a:extLst>
              <a:ext uri="{FF2B5EF4-FFF2-40B4-BE49-F238E27FC236}">
                <a16:creationId xmlns:a16="http://schemas.microsoft.com/office/drawing/2014/main" id="{48B6E1EA-27C6-42E2-B751-C322D75E0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492375"/>
            <a:ext cx="44577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提示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建立坐标系如图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grpSp>
        <p:nvGrpSpPr>
          <p:cNvPr id="62473" name="Group 9">
            <a:extLst>
              <a:ext uri="{FF2B5EF4-FFF2-40B4-BE49-F238E27FC236}">
                <a16:creationId xmlns:a16="http://schemas.microsoft.com/office/drawing/2014/main" id="{D4C60D8C-FDC7-4A1D-9B2C-5690838ECF75}"/>
              </a:ext>
            </a:extLst>
          </p:cNvPr>
          <p:cNvGrpSpPr>
            <a:grpSpLocks/>
          </p:cNvGrpSpPr>
          <p:nvPr/>
        </p:nvGrpSpPr>
        <p:grpSpPr bwMode="auto">
          <a:xfrm>
            <a:off x="5851525" y="1949450"/>
            <a:ext cx="2312988" cy="2165350"/>
            <a:chOff x="3686" y="1132"/>
            <a:chExt cx="1457" cy="1364"/>
          </a:xfrm>
        </p:grpSpPr>
        <p:sp>
          <p:nvSpPr>
            <p:cNvPr id="25638" name="Line 10">
              <a:extLst>
                <a:ext uri="{FF2B5EF4-FFF2-40B4-BE49-F238E27FC236}">
                  <a16:creationId xmlns:a16="http://schemas.microsoft.com/office/drawing/2014/main" id="{00BDB2E6-A64B-4C12-9F38-E3D1068E5F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256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9" name="Line 11">
              <a:extLst>
                <a:ext uri="{FF2B5EF4-FFF2-40B4-BE49-F238E27FC236}">
                  <a16:creationId xmlns:a16="http://schemas.microsoft.com/office/drawing/2014/main" id="{25242C71-CC68-4363-9E33-2B54DA289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6" y="1152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5640" name="Object 12">
              <a:extLst>
                <a:ext uri="{FF2B5EF4-FFF2-40B4-BE49-F238E27FC236}">
                  <a16:creationId xmlns:a16="http://schemas.microsoft.com/office/drawing/2014/main" id="{87BB8E62-6D65-4752-A964-808C2D889D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2277"/>
            <a:ext cx="199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0" imgH="19114" progId="Equation.3">
                    <p:embed/>
                  </p:oleObj>
                </mc:Choice>
                <mc:Fallback>
                  <p:oleObj name="Equation" r:id="rId2" imgW="0" imgH="19114" progId="Equation.3">
                    <p:embed/>
                    <p:pic>
                      <p:nvPicPr>
                        <p:cNvPr id="25640" name="Object 12">
                          <a:extLst>
                            <a:ext uri="{FF2B5EF4-FFF2-40B4-BE49-F238E27FC236}">
                              <a16:creationId xmlns:a16="http://schemas.microsoft.com/office/drawing/2014/main" id="{87BB8E62-6D65-4752-A964-808C2D889D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2277"/>
                          <a:ext cx="199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41" name="Object 13">
              <a:extLst>
                <a:ext uri="{FF2B5EF4-FFF2-40B4-BE49-F238E27FC236}">
                  <a16:creationId xmlns:a16="http://schemas.microsoft.com/office/drawing/2014/main" id="{AD6480E7-C08F-417E-B217-D9035997E4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7" y="2160"/>
            <a:ext cx="199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0" imgH="19114" progId="Equation.3">
                    <p:embed/>
                  </p:oleObj>
                </mc:Choice>
                <mc:Fallback>
                  <p:oleObj name="Equation" r:id="rId4" imgW="0" imgH="19114" progId="Equation.3">
                    <p:embed/>
                    <p:pic>
                      <p:nvPicPr>
                        <p:cNvPr id="25641" name="Object 13">
                          <a:extLst>
                            <a:ext uri="{FF2B5EF4-FFF2-40B4-BE49-F238E27FC236}">
                              <a16:creationId xmlns:a16="http://schemas.microsoft.com/office/drawing/2014/main" id="{AD6480E7-C08F-417E-B217-D9035997E4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7" y="2160"/>
                          <a:ext cx="199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42" name="Object 14">
              <a:extLst>
                <a:ext uri="{FF2B5EF4-FFF2-40B4-BE49-F238E27FC236}">
                  <a16:creationId xmlns:a16="http://schemas.microsoft.com/office/drawing/2014/main" id="{96C14E97-EAD7-40F3-B493-21472FA36E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86" y="1132"/>
            <a:ext cx="219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370" imgH="28498" progId="Equation.3">
                    <p:embed/>
                  </p:oleObj>
                </mc:Choice>
                <mc:Fallback>
                  <p:oleObj name="Equation" r:id="rId6" imgW="9370" imgH="28498" progId="Equation.3">
                    <p:embed/>
                    <p:pic>
                      <p:nvPicPr>
                        <p:cNvPr id="25642" name="Object 14">
                          <a:extLst>
                            <a:ext uri="{FF2B5EF4-FFF2-40B4-BE49-F238E27FC236}">
                              <a16:creationId xmlns:a16="http://schemas.microsoft.com/office/drawing/2014/main" id="{96C14E97-EAD7-40F3-B493-21472FA36E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6" y="1132"/>
                          <a:ext cx="219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479" name="Line 15">
            <a:extLst>
              <a:ext uri="{FF2B5EF4-FFF2-40B4-BE49-F238E27FC236}">
                <a16:creationId xmlns:a16="http://schemas.microsoft.com/office/drawing/2014/main" id="{73CA7936-6E41-4427-8902-1F918265F4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2057400"/>
            <a:ext cx="457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2480" name="Group 16">
            <a:extLst>
              <a:ext uri="{FF2B5EF4-FFF2-40B4-BE49-F238E27FC236}">
                <a16:creationId xmlns:a16="http://schemas.microsoft.com/office/drawing/2014/main" id="{CDDB28AE-4885-4EAE-A99D-9ACC814E9D06}"/>
              </a:ext>
            </a:extLst>
          </p:cNvPr>
          <p:cNvGrpSpPr>
            <a:grpSpLocks/>
          </p:cNvGrpSpPr>
          <p:nvPr/>
        </p:nvGrpSpPr>
        <p:grpSpPr bwMode="auto">
          <a:xfrm>
            <a:off x="5795963" y="3141663"/>
            <a:ext cx="728662" cy="609600"/>
            <a:chOff x="3649" y="1872"/>
            <a:chExt cx="459" cy="384"/>
          </a:xfrm>
        </p:grpSpPr>
        <p:sp>
          <p:nvSpPr>
            <p:cNvPr id="25635" name="Arc 17">
              <a:extLst>
                <a:ext uri="{FF2B5EF4-FFF2-40B4-BE49-F238E27FC236}">
                  <a16:creationId xmlns:a16="http://schemas.microsoft.com/office/drawing/2014/main" id="{93121BE0-A76F-44E9-9C7E-C13085674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88"/>
              <a:ext cx="172" cy="168"/>
            </a:xfrm>
            <a:custGeom>
              <a:avLst/>
              <a:gdLst>
                <a:gd name="T0" fmla="*/ 0 w 21600"/>
                <a:gd name="T1" fmla="*/ 0 h 20901"/>
                <a:gd name="T2" fmla="*/ 0 w 21600"/>
                <a:gd name="T3" fmla="*/ 0 h 20901"/>
                <a:gd name="T4" fmla="*/ 0 w 21600"/>
                <a:gd name="T5" fmla="*/ 0 h 209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0901" fill="none" extrusionOk="0">
                  <a:moveTo>
                    <a:pt x="5450" y="-1"/>
                  </a:moveTo>
                  <a:cubicBezTo>
                    <a:pt x="14962" y="2480"/>
                    <a:pt x="21600" y="11070"/>
                    <a:pt x="21600" y="20901"/>
                  </a:cubicBezTo>
                </a:path>
                <a:path w="21600" h="20901" stroke="0" extrusionOk="0">
                  <a:moveTo>
                    <a:pt x="5450" y="-1"/>
                  </a:moveTo>
                  <a:cubicBezTo>
                    <a:pt x="14962" y="2480"/>
                    <a:pt x="21600" y="11070"/>
                    <a:pt x="21600" y="20901"/>
                  </a:cubicBezTo>
                  <a:lnTo>
                    <a:pt x="0" y="20901"/>
                  </a:lnTo>
                  <a:lnTo>
                    <a:pt x="5450" y="-1"/>
                  </a:lnTo>
                  <a:close/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36" name="Object 18">
              <a:extLst>
                <a:ext uri="{FF2B5EF4-FFF2-40B4-BE49-F238E27FC236}">
                  <a16:creationId xmlns:a16="http://schemas.microsoft.com/office/drawing/2014/main" id="{665C543E-677A-48C4-9931-FAAD13619C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9" y="1872"/>
            <a:ext cx="239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9086" imgH="66726" progId="Equation.3">
                    <p:embed/>
                  </p:oleObj>
                </mc:Choice>
                <mc:Fallback>
                  <p:oleObj name="Equation" r:id="rId8" imgW="19086" imgH="66726" progId="Equation.3">
                    <p:embed/>
                    <p:pic>
                      <p:nvPicPr>
                        <p:cNvPr id="25636" name="Object 18">
                          <a:extLst>
                            <a:ext uri="{FF2B5EF4-FFF2-40B4-BE49-F238E27FC236}">
                              <a16:creationId xmlns:a16="http://schemas.microsoft.com/office/drawing/2014/main" id="{665C543E-677A-48C4-9931-FAAD13619C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9" y="1872"/>
                          <a:ext cx="239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7" name="Line 19">
              <a:extLst>
                <a:ext uri="{FF2B5EF4-FFF2-40B4-BE49-F238E27FC236}">
                  <a16:creationId xmlns:a16="http://schemas.microsoft.com/office/drawing/2014/main" id="{8BF00E6E-22A1-4ADF-A912-18BFDEE651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085"/>
              <a:ext cx="192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2484" name="Group 20">
            <a:extLst>
              <a:ext uri="{FF2B5EF4-FFF2-40B4-BE49-F238E27FC236}">
                <a16:creationId xmlns:a16="http://schemas.microsoft.com/office/drawing/2014/main" id="{6DEBDCAC-39F6-409A-89B1-05DA643B2268}"/>
              </a:ext>
            </a:extLst>
          </p:cNvPr>
          <p:cNvGrpSpPr>
            <a:grpSpLocks/>
          </p:cNvGrpSpPr>
          <p:nvPr/>
        </p:nvGrpSpPr>
        <p:grpSpPr bwMode="auto">
          <a:xfrm>
            <a:off x="5724525" y="3644900"/>
            <a:ext cx="1082675" cy="549275"/>
            <a:chOff x="3600" y="2198"/>
            <a:chExt cx="682" cy="346"/>
          </a:xfrm>
        </p:grpSpPr>
        <p:sp>
          <p:nvSpPr>
            <p:cNvPr id="25631" name="Arc 21">
              <a:extLst>
                <a:ext uri="{FF2B5EF4-FFF2-40B4-BE49-F238E27FC236}">
                  <a16:creationId xmlns:a16="http://schemas.microsoft.com/office/drawing/2014/main" id="{28DFBF2D-9A52-48E8-939C-ED56C0B00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198"/>
              <a:ext cx="568" cy="146"/>
            </a:xfrm>
            <a:custGeom>
              <a:avLst/>
              <a:gdLst>
                <a:gd name="T0" fmla="*/ 0 w 21307"/>
                <a:gd name="T1" fmla="*/ 0 h 5477"/>
                <a:gd name="T2" fmla="*/ 0 w 21307"/>
                <a:gd name="T3" fmla="*/ 0 h 5477"/>
                <a:gd name="T4" fmla="*/ 0 w 21307"/>
                <a:gd name="T5" fmla="*/ 0 h 54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07" h="5477" fill="none" extrusionOk="0">
                  <a:moveTo>
                    <a:pt x="20894" y="-1"/>
                  </a:moveTo>
                  <a:cubicBezTo>
                    <a:pt x="21061" y="637"/>
                    <a:pt x="21198" y="1282"/>
                    <a:pt x="21307" y="1931"/>
                  </a:cubicBezTo>
                </a:path>
                <a:path w="21307" h="5477" stroke="0" extrusionOk="0">
                  <a:moveTo>
                    <a:pt x="20894" y="-1"/>
                  </a:moveTo>
                  <a:cubicBezTo>
                    <a:pt x="21061" y="637"/>
                    <a:pt x="21198" y="1282"/>
                    <a:pt x="21307" y="1931"/>
                  </a:cubicBezTo>
                  <a:lnTo>
                    <a:pt x="0" y="5477"/>
                  </a:lnTo>
                  <a:lnTo>
                    <a:pt x="20894" y="-1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5632" name="Group 22">
              <a:extLst>
                <a:ext uri="{FF2B5EF4-FFF2-40B4-BE49-F238E27FC236}">
                  <a16:creationId xmlns:a16="http://schemas.microsoft.com/office/drawing/2014/main" id="{2BD1BC0A-FC5E-4D22-9022-1F1228D39C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" y="2208"/>
              <a:ext cx="239" cy="336"/>
              <a:chOff x="4022" y="2208"/>
              <a:chExt cx="239" cy="336"/>
            </a:xfrm>
          </p:grpSpPr>
          <p:graphicFrame>
            <p:nvGraphicFramePr>
              <p:cNvPr id="25633" name="Object 23">
                <a:extLst>
                  <a:ext uri="{FF2B5EF4-FFF2-40B4-BE49-F238E27FC236}">
                    <a16:creationId xmlns:a16="http://schemas.microsoft.com/office/drawing/2014/main" id="{74166A6E-35D6-42B5-8E5F-1FF8F46074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22" y="2325"/>
              <a:ext cx="239" cy="2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9086" imgH="9383" progId="Equation.DSMT4">
                      <p:embed/>
                    </p:oleObj>
                  </mc:Choice>
                  <mc:Fallback>
                    <p:oleObj name="Equation" r:id="rId10" imgW="19086" imgH="9383" progId="Equation.DSMT4">
                      <p:embed/>
                      <p:pic>
                        <p:nvPicPr>
                          <p:cNvPr id="25633" name="Object 23">
                            <a:extLst>
                              <a:ext uri="{FF2B5EF4-FFF2-40B4-BE49-F238E27FC236}">
                                <a16:creationId xmlns:a16="http://schemas.microsoft.com/office/drawing/2014/main" id="{74166A6E-35D6-42B5-8E5F-1FF8F460741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22" y="2325"/>
                            <a:ext cx="239" cy="2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34" name="Line 24">
                <a:extLst>
                  <a:ext uri="{FF2B5EF4-FFF2-40B4-BE49-F238E27FC236}">
                    <a16:creationId xmlns:a16="http://schemas.microsoft.com/office/drawing/2014/main" id="{D63752B0-DBD9-49F9-A29F-B1FF4A9A7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8" y="220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2489" name="Group 25">
            <a:extLst>
              <a:ext uri="{FF2B5EF4-FFF2-40B4-BE49-F238E27FC236}">
                <a16:creationId xmlns:a16="http://schemas.microsoft.com/office/drawing/2014/main" id="{742BCEE7-D667-4C40-910F-C50F04010438}"/>
              </a:ext>
            </a:extLst>
          </p:cNvPr>
          <p:cNvGrpSpPr>
            <a:grpSpLocks/>
          </p:cNvGrpSpPr>
          <p:nvPr/>
        </p:nvGrpSpPr>
        <p:grpSpPr bwMode="auto">
          <a:xfrm>
            <a:off x="6226175" y="3368675"/>
            <a:ext cx="762000" cy="442913"/>
            <a:chOff x="3936" y="2025"/>
            <a:chExt cx="480" cy="279"/>
          </a:xfrm>
        </p:grpSpPr>
        <p:graphicFrame>
          <p:nvGraphicFramePr>
            <p:cNvPr id="25629" name="Object 26">
              <a:extLst>
                <a:ext uri="{FF2B5EF4-FFF2-40B4-BE49-F238E27FC236}">
                  <a16:creationId xmlns:a16="http://schemas.microsoft.com/office/drawing/2014/main" id="{6198A1FC-FDDD-4CE9-AB67-28AEFCEC76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17" y="2025"/>
            <a:ext cx="199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0" imgH="47612" progId="Equation.3">
                    <p:embed/>
                  </p:oleObj>
                </mc:Choice>
                <mc:Fallback>
                  <p:oleObj name="Equation" r:id="rId12" imgW="0" imgH="47612" progId="Equation.3">
                    <p:embed/>
                    <p:pic>
                      <p:nvPicPr>
                        <p:cNvPr id="25629" name="Object 26">
                          <a:extLst>
                            <a:ext uri="{FF2B5EF4-FFF2-40B4-BE49-F238E27FC236}">
                              <a16:creationId xmlns:a16="http://schemas.microsoft.com/office/drawing/2014/main" id="{6198A1FC-FDDD-4CE9-AB67-28AEFCEC76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7" y="2025"/>
                          <a:ext cx="199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0" name="Arc 27">
              <a:extLst>
                <a:ext uri="{FF2B5EF4-FFF2-40B4-BE49-F238E27FC236}">
                  <a16:creationId xmlns:a16="http://schemas.microsoft.com/office/drawing/2014/main" id="{4A981EB6-5236-447C-9B4C-3E1193D63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2038"/>
              <a:ext cx="288" cy="218"/>
            </a:xfrm>
            <a:custGeom>
              <a:avLst/>
              <a:gdLst>
                <a:gd name="T0" fmla="*/ 0 w 21600"/>
                <a:gd name="T1" fmla="*/ 0 h 16350"/>
                <a:gd name="T2" fmla="*/ 0 w 21600"/>
                <a:gd name="T3" fmla="*/ 0 h 16350"/>
                <a:gd name="T4" fmla="*/ 0 w 21600"/>
                <a:gd name="T5" fmla="*/ 0 h 163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6350" fill="none" extrusionOk="0">
                  <a:moveTo>
                    <a:pt x="14115" y="0"/>
                  </a:moveTo>
                  <a:cubicBezTo>
                    <a:pt x="18868" y="4103"/>
                    <a:pt x="21600" y="10071"/>
                    <a:pt x="21600" y="16350"/>
                  </a:cubicBezTo>
                </a:path>
                <a:path w="21600" h="16350" stroke="0" extrusionOk="0">
                  <a:moveTo>
                    <a:pt x="14115" y="0"/>
                  </a:moveTo>
                  <a:cubicBezTo>
                    <a:pt x="18868" y="4103"/>
                    <a:pt x="21600" y="10071"/>
                    <a:pt x="21600" y="16350"/>
                  </a:cubicBezTo>
                  <a:lnTo>
                    <a:pt x="0" y="16350"/>
                  </a:lnTo>
                  <a:lnTo>
                    <a:pt x="14115" y="0"/>
                  </a:lnTo>
                  <a:close/>
                </a:path>
              </a:pathLst>
            </a:cu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2492" name="Text Box 28">
            <a:extLst>
              <a:ext uri="{FF2B5EF4-FFF2-40B4-BE49-F238E27FC236}">
                <a16:creationId xmlns:a16="http://schemas.microsoft.com/office/drawing/2014/main" id="{5D9F9F97-C3DC-4B8F-BCAF-085357271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3203575"/>
            <a:ext cx="1962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则面积函数</a:t>
            </a:r>
          </a:p>
        </p:txBody>
      </p:sp>
      <p:graphicFrame>
        <p:nvGraphicFramePr>
          <p:cNvPr id="62493" name="Object 29">
            <a:extLst>
              <a:ext uri="{FF2B5EF4-FFF2-40B4-BE49-F238E27FC236}">
                <a16:creationId xmlns:a16="http://schemas.microsoft.com/office/drawing/2014/main" id="{768DFA6B-3414-4EFD-AE7C-31585F028F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8750" y="3276600"/>
          <a:ext cx="2260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124115" imgH="276289" progId="Equation.DSMT4">
                  <p:embed/>
                </p:oleObj>
              </mc:Choice>
              <mc:Fallback>
                <p:oleObj name="Equation" r:id="rId14" imgW="2124115" imgH="276289" progId="Equation.DSMT4">
                  <p:embed/>
                  <p:pic>
                    <p:nvPicPr>
                      <p:cNvPr id="62493" name="Object 29">
                        <a:extLst>
                          <a:ext uri="{FF2B5EF4-FFF2-40B4-BE49-F238E27FC236}">
                            <a16:creationId xmlns:a16="http://schemas.microsoft.com/office/drawing/2014/main" id="{768DFA6B-3414-4EFD-AE7C-31585F028F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3276600"/>
                        <a:ext cx="2260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4" name="Text Box 30">
            <a:extLst>
              <a:ext uri="{FF2B5EF4-FFF2-40B4-BE49-F238E27FC236}">
                <a16:creationId xmlns:a16="http://schemas.microsoft.com/office/drawing/2014/main" id="{48EA8A2A-2E32-43FF-A144-16A2CAC8D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400526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因</a:t>
            </a:r>
          </a:p>
        </p:txBody>
      </p:sp>
      <p:graphicFrame>
        <p:nvGraphicFramePr>
          <p:cNvPr id="62495" name="Object 31">
            <a:extLst>
              <a:ext uri="{FF2B5EF4-FFF2-40B4-BE49-F238E27FC236}">
                <a16:creationId xmlns:a16="http://schemas.microsoft.com/office/drawing/2014/main" id="{A7D98F4E-5342-40DD-A124-BE9EED0DD4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9050" y="4117975"/>
          <a:ext cx="1422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85712" imgH="276289" progId="Equation.3">
                  <p:embed/>
                </p:oleObj>
              </mc:Choice>
              <mc:Fallback>
                <p:oleObj name="Equation" r:id="rId16" imgW="1285712" imgH="276289" progId="Equation.3">
                  <p:embed/>
                  <p:pic>
                    <p:nvPicPr>
                      <p:cNvPr id="62495" name="Object 31">
                        <a:extLst>
                          <a:ext uri="{FF2B5EF4-FFF2-40B4-BE49-F238E27FC236}">
                            <a16:creationId xmlns:a16="http://schemas.microsoft.com/office/drawing/2014/main" id="{A7D98F4E-5342-40DD-A124-BE9EED0DD4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4117975"/>
                        <a:ext cx="1422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6" name="Object 32">
            <a:extLst>
              <a:ext uri="{FF2B5EF4-FFF2-40B4-BE49-F238E27FC236}">
                <a16:creationId xmlns:a16="http://schemas.microsoft.com/office/drawing/2014/main" id="{EB9EB824-F470-43C7-8331-1D82C821C1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213" y="4117975"/>
          <a:ext cx="1397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66973" imgH="276289" progId="Equation.3">
                  <p:embed/>
                </p:oleObj>
              </mc:Choice>
              <mc:Fallback>
                <p:oleObj name="Equation" r:id="rId18" imgW="1266973" imgH="276289" progId="Equation.3">
                  <p:embed/>
                  <p:pic>
                    <p:nvPicPr>
                      <p:cNvPr id="62496" name="Object 32">
                        <a:extLst>
                          <a:ext uri="{FF2B5EF4-FFF2-40B4-BE49-F238E27FC236}">
                            <a16:creationId xmlns:a16="http://schemas.microsoft.com/office/drawing/2014/main" id="{EB9EB824-F470-43C7-8331-1D82C821C1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117975"/>
                        <a:ext cx="1397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7" name="Text Box 33">
            <a:extLst>
              <a:ext uri="{FF2B5EF4-FFF2-40B4-BE49-F238E27FC236}">
                <a16:creationId xmlns:a16="http://schemas.microsoft.com/office/drawing/2014/main" id="{D8A9440D-49F3-4E2A-86C7-8EAC958FF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4727575"/>
            <a:ext cx="3127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故由介值定理可知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62498" name="Object 34">
            <a:extLst>
              <a:ext uri="{FF2B5EF4-FFF2-40B4-BE49-F238E27FC236}">
                <a16:creationId xmlns:a16="http://schemas.microsoft.com/office/drawing/2014/main" id="{EB3A6CDC-6934-40EC-BE04-E73D8AA2F6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5445125"/>
          <a:ext cx="2044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914514" imgH="314171" progId="Equation.3">
                  <p:embed/>
                </p:oleObj>
              </mc:Choice>
              <mc:Fallback>
                <p:oleObj name="Equation" r:id="rId20" imgW="1914514" imgH="314171" progId="Equation.3">
                  <p:embed/>
                  <p:pic>
                    <p:nvPicPr>
                      <p:cNvPr id="62498" name="Object 34">
                        <a:extLst>
                          <a:ext uri="{FF2B5EF4-FFF2-40B4-BE49-F238E27FC236}">
                            <a16:creationId xmlns:a16="http://schemas.microsoft.com/office/drawing/2014/main" id="{EB3A6CDC-6934-40EC-BE04-E73D8AA2F6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445125"/>
                        <a:ext cx="2044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9" name="Object 35">
            <a:extLst>
              <a:ext uri="{FF2B5EF4-FFF2-40B4-BE49-F238E27FC236}">
                <a16:creationId xmlns:a16="http://schemas.microsoft.com/office/drawing/2014/main" id="{9DD92D90-F4CD-4D35-BC20-EE347EC68C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3150" y="5203825"/>
          <a:ext cx="21828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2" imgW="790514" imgH="276289" progId="Equation.3">
                  <p:embed/>
                </p:oleObj>
              </mc:Choice>
              <mc:Fallback>
                <p:oleObj name="公式" r:id="rId22" imgW="790514" imgH="276289" progId="Equation.3">
                  <p:embed/>
                  <p:pic>
                    <p:nvPicPr>
                      <p:cNvPr id="62499" name="Object 35">
                        <a:extLst>
                          <a:ext uri="{FF2B5EF4-FFF2-40B4-BE49-F238E27FC236}">
                            <a16:creationId xmlns:a16="http://schemas.microsoft.com/office/drawing/2014/main" id="{9DD92D90-F4CD-4D35-BC20-EE347EC68C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5203825"/>
                        <a:ext cx="218281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04" name="Freeform 40">
            <a:extLst>
              <a:ext uri="{FF2B5EF4-FFF2-40B4-BE49-F238E27FC236}">
                <a16:creationId xmlns:a16="http://schemas.microsoft.com/office/drawing/2014/main" id="{941CF1F8-4694-4FF1-A279-39E4C9E83353}"/>
              </a:ext>
            </a:extLst>
          </p:cNvPr>
          <p:cNvSpPr>
            <a:spLocks/>
          </p:cNvSpPr>
          <p:nvPr/>
        </p:nvSpPr>
        <p:spPr bwMode="auto">
          <a:xfrm>
            <a:off x="6659563" y="2276475"/>
            <a:ext cx="1474787" cy="1198563"/>
          </a:xfrm>
          <a:custGeom>
            <a:avLst/>
            <a:gdLst>
              <a:gd name="T0" fmla="*/ 0 w 960"/>
              <a:gd name="T1" fmla="*/ 2147483646 h 768"/>
              <a:gd name="T2" fmla="*/ 2147483646 w 960"/>
              <a:gd name="T3" fmla="*/ 0 h 768"/>
              <a:gd name="T4" fmla="*/ 2147483646 w 960"/>
              <a:gd name="T5" fmla="*/ 0 h 768"/>
              <a:gd name="T6" fmla="*/ 2147483646 w 960"/>
              <a:gd name="T7" fmla="*/ 2147483646 h 768"/>
              <a:gd name="T8" fmla="*/ 2147483646 w 960"/>
              <a:gd name="T9" fmla="*/ 2147483646 h 768"/>
              <a:gd name="T10" fmla="*/ 2147483646 w 960"/>
              <a:gd name="T11" fmla="*/ 2147483646 h 768"/>
              <a:gd name="T12" fmla="*/ 2147483646 w 960"/>
              <a:gd name="T13" fmla="*/ 2147483646 h 768"/>
              <a:gd name="T14" fmla="*/ 2147483646 w 960"/>
              <a:gd name="T15" fmla="*/ 2147483646 h 768"/>
              <a:gd name="T16" fmla="*/ 2147483646 w 960"/>
              <a:gd name="T17" fmla="*/ 2147483646 h 768"/>
              <a:gd name="T18" fmla="*/ 2147483646 w 960"/>
              <a:gd name="T19" fmla="*/ 2147483646 h 768"/>
              <a:gd name="T20" fmla="*/ 2147483646 w 960"/>
              <a:gd name="T21" fmla="*/ 2147483646 h 768"/>
              <a:gd name="T22" fmla="*/ 2147483646 w 960"/>
              <a:gd name="T23" fmla="*/ 2147483646 h 768"/>
              <a:gd name="T24" fmla="*/ 0 w 960"/>
              <a:gd name="T25" fmla="*/ 2147483646 h 76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960" h="768">
                <a:moveTo>
                  <a:pt x="0" y="624"/>
                </a:moveTo>
                <a:lnTo>
                  <a:pt x="576" y="0"/>
                </a:lnTo>
                <a:lnTo>
                  <a:pt x="816" y="0"/>
                </a:lnTo>
                <a:lnTo>
                  <a:pt x="912" y="48"/>
                </a:lnTo>
                <a:lnTo>
                  <a:pt x="960" y="192"/>
                </a:lnTo>
                <a:lnTo>
                  <a:pt x="912" y="240"/>
                </a:lnTo>
                <a:lnTo>
                  <a:pt x="816" y="384"/>
                </a:lnTo>
                <a:lnTo>
                  <a:pt x="480" y="720"/>
                </a:lnTo>
                <a:lnTo>
                  <a:pt x="384" y="768"/>
                </a:lnTo>
                <a:lnTo>
                  <a:pt x="240" y="768"/>
                </a:lnTo>
                <a:lnTo>
                  <a:pt x="144" y="720"/>
                </a:lnTo>
                <a:lnTo>
                  <a:pt x="48" y="672"/>
                </a:lnTo>
                <a:lnTo>
                  <a:pt x="0" y="6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08" name="Line 44">
            <a:extLst>
              <a:ext uri="{FF2B5EF4-FFF2-40B4-BE49-F238E27FC236}">
                <a16:creationId xmlns:a16="http://schemas.microsoft.com/office/drawing/2014/main" id="{D92E833A-A01E-4A93-BC7B-1BB0E51726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32766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09" name="Line 45">
            <a:extLst>
              <a:ext uri="{FF2B5EF4-FFF2-40B4-BE49-F238E27FC236}">
                <a16:creationId xmlns:a16="http://schemas.microsoft.com/office/drawing/2014/main" id="{F96A9DF8-62F0-4D32-962A-948A10E995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1905000"/>
            <a:ext cx="1600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2510" name="Object 46">
            <a:extLst>
              <a:ext uri="{FF2B5EF4-FFF2-40B4-BE49-F238E27FC236}">
                <a16:creationId xmlns:a16="http://schemas.microsoft.com/office/drawing/2014/main" id="{E9F00011-FE9C-4804-94E2-57F373F11A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6600" y="2617788"/>
          <a:ext cx="82073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99884" imgH="66726" progId="Equation.3">
                  <p:embed/>
                </p:oleObj>
              </mc:Choice>
              <mc:Fallback>
                <p:oleObj name="Equation" r:id="rId24" imgW="199884" imgH="66726" progId="Equation.3">
                  <p:embed/>
                  <p:pic>
                    <p:nvPicPr>
                      <p:cNvPr id="62510" name="Object 46">
                        <a:extLst>
                          <a:ext uri="{FF2B5EF4-FFF2-40B4-BE49-F238E27FC236}">
                            <a16:creationId xmlns:a16="http://schemas.microsoft.com/office/drawing/2014/main" id="{E9F00011-FE9C-4804-94E2-57F373F11A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2617788"/>
                        <a:ext cx="82073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24" name="Group 50">
            <a:extLst>
              <a:ext uri="{FF2B5EF4-FFF2-40B4-BE49-F238E27FC236}">
                <a16:creationId xmlns:a16="http://schemas.microsoft.com/office/drawing/2014/main" id="{CC65CBCC-72E1-4264-A176-FE840909254C}"/>
              </a:ext>
            </a:extLst>
          </p:cNvPr>
          <p:cNvGrpSpPr>
            <a:grpSpLocks/>
          </p:cNvGrpSpPr>
          <p:nvPr/>
        </p:nvGrpSpPr>
        <p:grpSpPr bwMode="auto">
          <a:xfrm>
            <a:off x="5724525" y="3644900"/>
            <a:ext cx="1082675" cy="549275"/>
            <a:chOff x="3600" y="2198"/>
            <a:chExt cx="682" cy="346"/>
          </a:xfrm>
        </p:grpSpPr>
        <p:sp>
          <p:nvSpPr>
            <p:cNvPr id="25625" name="Arc 51">
              <a:extLst>
                <a:ext uri="{FF2B5EF4-FFF2-40B4-BE49-F238E27FC236}">
                  <a16:creationId xmlns:a16="http://schemas.microsoft.com/office/drawing/2014/main" id="{6C8BB63D-032F-482E-9ED4-0664530B3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198"/>
              <a:ext cx="568" cy="146"/>
            </a:xfrm>
            <a:custGeom>
              <a:avLst/>
              <a:gdLst>
                <a:gd name="T0" fmla="*/ 0 w 21307"/>
                <a:gd name="T1" fmla="*/ 0 h 5477"/>
                <a:gd name="T2" fmla="*/ 0 w 21307"/>
                <a:gd name="T3" fmla="*/ 0 h 5477"/>
                <a:gd name="T4" fmla="*/ 0 w 21307"/>
                <a:gd name="T5" fmla="*/ 0 h 547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07" h="5477" fill="none" extrusionOk="0">
                  <a:moveTo>
                    <a:pt x="20894" y="-1"/>
                  </a:moveTo>
                  <a:cubicBezTo>
                    <a:pt x="21061" y="637"/>
                    <a:pt x="21198" y="1282"/>
                    <a:pt x="21307" y="1931"/>
                  </a:cubicBezTo>
                </a:path>
                <a:path w="21307" h="5477" stroke="0" extrusionOk="0">
                  <a:moveTo>
                    <a:pt x="20894" y="-1"/>
                  </a:moveTo>
                  <a:cubicBezTo>
                    <a:pt x="21061" y="637"/>
                    <a:pt x="21198" y="1282"/>
                    <a:pt x="21307" y="1931"/>
                  </a:cubicBezTo>
                  <a:lnTo>
                    <a:pt x="0" y="5477"/>
                  </a:lnTo>
                  <a:lnTo>
                    <a:pt x="20894" y="-1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5626" name="Group 52">
              <a:extLst>
                <a:ext uri="{FF2B5EF4-FFF2-40B4-BE49-F238E27FC236}">
                  <a16:creationId xmlns:a16="http://schemas.microsoft.com/office/drawing/2014/main" id="{E6D93DC7-B48D-46F4-A347-62262F6D38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" y="2208"/>
              <a:ext cx="239" cy="336"/>
              <a:chOff x="4022" y="2208"/>
              <a:chExt cx="239" cy="336"/>
            </a:xfrm>
          </p:grpSpPr>
          <p:graphicFrame>
            <p:nvGraphicFramePr>
              <p:cNvPr id="25627" name="Object 53">
                <a:extLst>
                  <a:ext uri="{FF2B5EF4-FFF2-40B4-BE49-F238E27FC236}">
                    <a16:creationId xmlns:a16="http://schemas.microsoft.com/office/drawing/2014/main" id="{CB61410D-006C-476C-BB07-C33FFA3A4B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22" y="2325"/>
              <a:ext cx="239" cy="2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19086" imgH="9383" progId="Equation.DSMT4">
                      <p:embed/>
                    </p:oleObj>
                  </mc:Choice>
                  <mc:Fallback>
                    <p:oleObj name="Equation" r:id="rId26" imgW="19086" imgH="9383" progId="Equation.DSMT4">
                      <p:embed/>
                      <p:pic>
                        <p:nvPicPr>
                          <p:cNvPr id="25627" name="Object 53">
                            <a:extLst>
                              <a:ext uri="{FF2B5EF4-FFF2-40B4-BE49-F238E27FC236}">
                                <a16:creationId xmlns:a16="http://schemas.microsoft.com/office/drawing/2014/main" id="{CB61410D-006C-476C-BB07-C33FFA3A4B1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22" y="2325"/>
                            <a:ext cx="239" cy="2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28" name="Line 54">
                <a:extLst>
                  <a:ext uri="{FF2B5EF4-FFF2-40B4-BE49-F238E27FC236}">
                    <a16:creationId xmlns:a16="http://schemas.microsoft.com/office/drawing/2014/main" id="{FCC11B52-A549-4B65-94DD-CA6E23E77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8" y="220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2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2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1" grpId="0" build="p" autoUpdateAnimBg="0"/>
      <p:bldP spid="62492" grpId="0" build="p" autoUpdateAnimBg="0"/>
      <p:bldP spid="62494" grpId="0" build="p" autoUpdateAnimBg="0"/>
      <p:bldP spid="62497" grpId="0" build="p" autoUpdateAnimBg="0"/>
    </p:bld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180</TotalTime>
  <Words>1621</Words>
  <Application>Microsoft Office PowerPoint</Application>
  <PresentationFormat>全屏显示(4:3)</PresentationFormat>
  <Paragraphs>343</Paragraphs>
  <Slides>35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华文楷体</vt:lpstr>
      <vt:lpstr>华文新魏</vt:lpstr>
      <vt:lpstr>华文行楷</vt:lpstr>
      <vt:lpstr>Arial</vt:lpstr>
      <vt:lpstr>Calibri</vt:lpstr>
      <vt:lpstr>Times New Roman</vt:lpstr>
      <vt:lpstr>Trebuchet MS</vt:lpstr>
      <vt:lpstr>Wingdings 3</vt:lpstr>
      <vt:lpstr>平面</vt:lpstr>
      <vt:lpstr>Equation</vt:lpstr>
      <vt:lpstr>公式</vt:lpstr>
      <vt:lpstr>Microsoft Equation 3.0</vt:lpstr>
      <vt:lpstr>MathType 6.0 Equation</vt:lpstr>
      <vt:lpstr>第六节</vt:lpstr>
      <vt:lpstr>PowerPoint 演示文稿</vt:lpstr>
      <vt:lpstr>定理 (介值定理 ) . </vt:lpstr>
      <vt:lpstr>例.  证明方程</vt:lpstr>
      <vt:lpstr>例.  设        在         </vt:lpstr>
      <vt:lpstr>*三. 一致连续性</vt:lpstr>
      <vt:lpstr>例如,</vt:lpstr>
      <vt:lpstr>内容小结</vt:lpstr>
      <vt:lpstr>思考与练习</vt:lpstr>
      <vt:lpstr>PowerPoint 演示文稿</vt:lpstr>
      <vt:lpstr>第三章</vt:lpstr>
      <vt:lpstr>PowerPoint 演示文稿</vt:lpstr>
      <vt:lpstr>第一节</vt:lpstr>
      <vt:lpstr>引例1. 平面曲线的切线斜率</vt:lpstr>
      <vt:lpstr>PowerPoint 演示文稿</vt:lpstr>
      <vt:lpstr>两个问题的共性:</vt:lpstr>
      <vt:lpstr>二、导数的定义</vt:lpstr>
      <vt:lpstr>PowerPoint 演示文稿</vt:lpstr>
      <vt:lpstr>PowerPoint 演示文稿</vt:lpstr>
      <vt:lpstr>三、 单侧导数</vt:lpstr>
      <vt:lpstr>定理.  函数</vt:lpstr>
      <vt:lpstr>四、 函数的可导性与连续性的关系</vt:lpstr>
      <vt:lpstr>例. 求函数                 (C 为常数) 的导数. </vt:lpstr>
      <vt:lpstr>说明：</vt:lpstr>
      <vt:lpstr>例.  求函数</vt:lpstr>
      <vt:lpstr>例.  求函数</vt:lpstr>
      <vt:lpstr>五、 导数的几何意义</vt:lpstr>
      <vt:lpstr>例. 问曲线               哪一点有垂直切线 ? 哪一点处</vt:lpstr>
      <vt:lpstr>内容小结</vt:lpstr>
      <vt:lpstr>思考与练习</vt:lpstr>
      <vt:lpstr>2. 设</vt:lpstr>
      <vt:lpstr>PowerPoint 演示文稿</vt:lpstr>
      <vt:lpstr>6.  设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第七节</dc:title>
  <cp:lastModifiedBy>jinzhang@jlu.edu.cn</cp:lastModifiedBy>
  <cp:revision>38</cp:revision>
  <dcterms:created xsi:type="dcterms:W3CDTF">2016-11-06T02:02:06Z</dcterms:created>
  <dcterms:modified xsi:type="dcterms:W3CDTF">2022-09-27T01:15:24Z</dcterms:modified>
</cp:coreProperties>
</file>